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5" r:id="rId3"/>
    <p:sldId id="258" r:id="rId4"/>
    <p:sldId id="274" r:id="rId5"/>
    <p:sldId id="260" r:id="rId6"/>
    <p:sldId id="257" r:id="rId7"/>
    <p:sldId id="261" r:id="rId8"/>
    <p:sldId id="265" r:id="rId9"/>
    <p:sldId id="262" r:id="rId10"/>
    <p:sldId id="266" r:id="rId11"/>
    <p:sldId id="267" r:id="rId12"/>
    <p:sldId id="264" r:id="rId13"/>
    <p:sldId id="270" r:id="rId14"/>
    <p:sldId id="276" r:id="rId15"/>
    <p:sldId id="272" r:id="rId16"/>
    <p:sldId id="273" r:id="rId17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9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B66E4-CB1A-FA46-9069-ACA622C8E5B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8BA30-CDDC-AD44-A3FA-617048C0E3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7815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FB3F0F-4743-4B6E-AD13-E8D0A4306E29}" type="slidenum">
              <a:rPr lang="da-DK"/>
              <a:pPr/>
              <a:t>5</a:t>
            </a:fld>
            <a:endParaRPr lang="da-DK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4964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1280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944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651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786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7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2890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499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5921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20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3514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99F3D-CE37-A34F-AB21-2A39711031AC}" type="datetimeFigureOut">
              <a:rPr lang="da-DK" smtClean="0"/>
              <a:t>04/09/16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8BEE0-07EA-6948-8B26-EDF05C076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147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Islam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ANS.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701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3200" dirty="0" smtClean="0"/>
              <a:t>Hvad betyder islam?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da-DK" dirty="0" smtClean="0"/>
              <a:t>Underkastelse</a:t>
            </a:r>
          </a:p>
          <a:p>
            <a:r>
              <a:rPr lang="da-DK" dirty="0" smtClean="0"/>
              <a:t>Hengivelse</a:t>
            </a:r>
          </a:p>
          <a:p>
            <a:r>
              <a:rPr lang="da-DK" dirty="0" smtClean="0"/>
              <a:t>En person, der følger islam, kaldes en muslim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875" y="3718489"/>
            <a:ext cx="2508250" cy="166938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61" y="3718488"/>
            <a:ext cx="2055813" cy="1370542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075" y="3482953"/>
            <a:ext cx="3257550" cy="23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2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 smtClean="0"/>
              <a:t>Islams historiske kontekst</a:t>
            </a:r>
            <a:endParaRPr lang="da-DK" sz="3200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da-DK" sz="1800" dirty="0" smtClean="0"/>
              <a:t>Hvorfor skal du vide noget om </a:t>
            </a:r>
            <a:r>
              <a:rPr lang="da-DK" sz="1800" dirty="0" err="1" smtClean="0"/>
              <a:t>islams</a:t>
            </a:r>
            <a:r>
              <a:rPr lang="da-DK" sz="1800" dirty="0" smtClean="0"/>
              <a:t> formative periode?</a:t>
            </a:r>
            <a:endParaRPr lang="da-DK" sz="1800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Islam </a:t>
            </a:r>
            <a:r>
              <a:rPr lang="da-DK" dirty="0"/>
              <a:t>opstod i et bestemt område i en bestemt, historisk kontekst. Det er vigtigt at vide noget om denne </a:t>
            </a:r>
            <a:r>
              <a:rPr lang="da-DK" dirty="0" smtClean="0"/>
              <a:t>sammenhæng, fordi det forklarer noget om religionens indhold.</a:t>
            </a:r>
            <a:endParaRPr lang="da-DK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354012"/>
          </a:xfrm>
        </p:spPr>
        <p:txBody>
          <a:bodyPr>
            <a:normAutofit lnSpcReduction="10000"/>
          </a:bodyPr>
          <a:lstStyle/>
          <a:p>
            <a:r>
              <a:rPr lang="da-DK" sz="1800" dirty="0" smtClean="0"/>
              <a:t>Historisk kontekst</a:t>
            </a:r>
            <a:endParaRPr lang="da-DK" sz="1800" dirty="0"/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 smtClean="0"/>
              <a:t>På den arabiske halvø i Mekka var der en polyteistisk naturreligion centreret omkring </a:t>
            </a:r>
            <a:r>
              <a:rPr lang="da-DK" dirty="0" err="1" smtClean="0"/>
              <a:t>kaba’en</a:t>
            </a:r>
            <a:r>
              <a:rPr lang="da-DK" dirty="0" smtClean="0"/>
              <a:t> i Mekka.</a:t>
            </a:r>
          </a:p>
          <a:p>
            <a:pPr marL="0" indent="0">
              <a:buNone/>
            </a:pPr>
            <a:r>
              <a:rPr lang="da-DK" dirty="0" err="1" smtClean="0"/>
              <a:t>Quraysh</a:t>
            </a:r>
            <a:r>
              <a:rPr lang="da-DK" dirty="0" smtClean="0"/>
              <a:t>-klanen ejede </a:t>
            </a:r>
            <a:r>
              <a:rPr lang="da-DK" dirty="0" err="1" smtClean="0"/>
              <a:t>kaba’en</a:t>
            </a:r>
            <a:r>
              <a:rPr lang="da-DK" dirty="0" smtClean="0"/>
              <a:t>.</a:t>
            </a:r>
          </a:p>
          <a:p>
            <a:pPr marL="0" indent="0">
              <a:buNone/>
            </a:pPr>
            <a:r>
              <a:rPr lang="da-DK" dirty="0" smtClean="0"/>
              <a:t>I Mekka var der også kristne og jøder.</a:t>
            </a:r>
          </a:p>
          <a:p>
            <a:pPr marL="0" indent="0">
              <a:buNone/>
            </a:pPr>
            <a:r>
              <a:rPr lang="da-DK" dirty="0" smtClean="0"/>
              <a:t>Det er en den kontekst, at islam opstår (udefra-synsvinkel) eller genopdages (indefra-synsvinkel).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23235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750" y="1807965"/>
            <a:ext cx="5461000" cy="3641158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Kaba’en</a:t>
            </a:r>
            <a:r>
              <a:rPr lang="da-DK" dirty="0" smtClean="0"/>
              <a:t> i Mekka</a:t>
            </a:r>
            <a:endParaRPr lang="da-DK" dirty="0"/>
          </a:p>
        </p:txBody>
      </p:sp>
      <p:sp>
        <p:nvSpPr>
          <p:cNvPr id="9" name="Pladsholder til indhold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871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 smtClean="0"/>
              <a:t>Hvor opstod islam geografisk set?</a:t>
            </a:r>
            <a:endParaRPr lang="da-DK" sz="3200" dirty="0"/>
          </a:p>
        </p:txBody>
      </p:sp>
      <p:pic>
        <p:nvPicPr>
          <p:cNvPr id="7171" name="Picture 3" descr="249_0_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8" r="10998"/>
          <a:stretch>
            <a:fillRect/>
          </a:stretch>
        </p:blipFill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icture 3" descr="mellemoesten_muhammed_tegning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1213" y="1603502"/>
            <a:ext cx="3664176" cy="34679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31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3200" dirty="0" smtClean="0"/>
              <a:t>Vigtige årstal. Islams formative periode.</a:t>
            </a:r>
            <a:endParaRPr lang="da-DK" sz="32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51509"/>
            <a:ext cx="5565598" cy="50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37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419" y="3474026"/>
            <a:ext cx="3522582" cy="265213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3200" dirty="0" smtClean="0"/>
              <a:t>Koranen åbenbares for Muhammed</a:t>
            </a:r>
            <a:endParaRPr lang="da-DK" sz="3200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r>
              <a:rPr lang="da-DK" sz="2400" dirty="0" smtClean="0"/>
              <a:t>Åbenbaringer i Mekka 610-622 (</a:t>
            </a:r>
            <a:r>
              <a:rPr lang="da-DK" sz="2400" dirty="0" err="1" smtClean="0"/>
              <a:t>suraer</a:t>
            </a:r>
            <a:r>
              <a:rPr lang="da-DK" sz="2400" dirty="0" smtClean="0"/>
              <a:t> med fokus på dogmer om paradis, helvede, dommedag og gudsopfattelse).</a:t>
            </a:r>
          </a:p>
          <a:p>
            <a:r>
              <a:rPr lang="da-DK" sz="2400" dirty="0" smtClean="0"/>
              <a:t>Åbenbaringer i Medina 622-632 (</a:t>
            </a:r>
            <a:r>
              <a:rPr lang="da-DK" sz="2400" dirty="0" err="1" smtClean="0"/>
              <a:t>suraer</a:t>
            </a:r>
            <a:r>
              <a:rPr lang="da-DK" sz="2400" dirty="0" smtClean="0"/>
              <a:t> med fokus på etik og leveregler).</a:t>
            </a:r>
          </a:p>
          <a:p>
            <a:r>
              <a:rPr lang="da-DK" sz="2400" dirty="0" smtClean="0"/>
              <a:t>Koranens sprog er arabisk.</a:t>
            </a:r>
          </a:p>
          <a:p>
            <a:r>
              <a:rPr lang="da-DK" sz="2400" dirty="0" smtClean="0"/>
              <a:t>114 </a:t>
            </a:r>
            <a:r>
              <a:rPr lang="da-DK" sz="2400" dirty="0" err="1" smtClean="0"/>
              <a:t>suraer</a:t>
            </a:r>
            <a:r>
              <a:rPr lang="da-DK" sz="2400" dirty="0" smtClean="0"/>
              <a:t> i Koranen.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67526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3200" dirty="0" smtClean="0"/>
              <a:t>Koranen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da-DK" sz="2400" dirty="0" smtClean="0"/>
              <a:t>Det vigtigste helligskrift i islam.</a:t>
            </a:r>
          </a:p>
          <a:p>
            <a:r>
              <a:rPr lang="da-DK" sz="2400" dirty="0" smtClean="0"/>
              <a:t>Koran = at læse, at recitere.</a:t>
            </a:r>
          </a:p>
          <a:p>
            <a:r>
              <a:rPr lang="da-DK" sz="2400" dirty="0" smtClean="0"/>
              <a:t>Det er Allah, der taler i Koranen (indefra-syn).</a:t>
            </a:r>
          </a:p>
          <a:p>
            <a:r>
              <a:rPr lang="da-DK" sz="2400" dirty="0" smtClean="0"/>
              <a:t>Koranen er identisk med den himmelske koran (indefra-syn).</a:t>
            </a:r>
          </a:p>
          <a:p>
            <a:r>
              <a:rPr lang="da-DK" sz="2400" dirty="0" smtClean="0"/>
              <a:t>Koranen er skrevet af Muhammed og evt. andre (udefra-syn).</a:t>
            </a:r>
          </a:p>
          <a:p>
            <a:r>
              <a:rPr lang="da-DK" sz="2400" dirty="0" smtClean="0"/>
              <a:t>Koranen er et religionshistorisk opgør med forskellige religioner: Jødedom, kristendom og den polyteistiske naturreligion, der var centreret omkring </a:t>
            </a:r>
            <a:r>
              <a:rPr lang="da-DK" sz="2400" dirty="0" err="1" smtClean="0"/>
              <a:t>kaba’en</a:t>
            </a:r>
            <a:r>
              <a:rPr lang="da-DK" sz="2400" dirty="0"/>
              <a:t> </a:t>
            </a:r>
            <a:r>
              <a:rPr lang="da-DK" sz="2400" dirty="0" smtClean="0"/>
              <a:t>(udefra-syn).</a:t>
            </a:r>
          </a:p>
          <a:p>
            <a:endParaRPr lang="da-DK" sz="2400" dirty="0" smtClean="0"/>
          </a:p>
          <a:p>
            <a:pPr marL="0" indent="0">
              <a:buNone/>
            </a:pPr>
            <a:endParaRPr lang="da-DK" dirty="0" smtClean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54" y="5153929"/>
            <a:ext cx="2155971" cy="1538102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750" y="5055141"/>
            <a:ext cx="2032000" cy="163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31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 smtClean="0"/>
              <a:t>Udvandringen (</a:t>
            </a:r>
            <a:r>
              <a:rPr lang="da-DK" sz="3200" dirty="0" err="1" smtClean="0"/>
              <a:t>hijra</a:t>
            </a:r>
            <a:r>
              <a:rPr lang="da-DK" sz="3200" dirty="0" smtClean="0"/>
              <a:t>) 622=</a:t>
            </a:r>
            <a:br>
              <a:rPr lang="da-DK" sz="3200" dirty="0" smtClean="0"/>
            </a:br>
            <a:r>
              <a:rPr lang="da-DK" sz="3200" dirty="0" smtClean="0"/>
              <a:t>år 1 i islamisk kalender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dirty="0" smtClean="0"/>
              <a:t>Muhammed fortæller om sine</a:t>
            </a:r>
          </a:p>
          <a:p>
            <a:pPr marL="0" indent="0">
              <a:buNone/>
            </a:pPr>
            <a:r>
              <a:rPr lang="da-DK" sz="2400" dirty="0"/>
              <a:t>å</a:t>
            </a:r>
            <a:r>
              <a:rPr lang="da-DK" sz="2400" dirty="0" smtClean="0"/>
              <a:t>benbaringer, men bliver hånet </a:t>
            </a:r>
          </a:p>
          <a:p>
            <a:pPr marL="0" indent="0">
              <a:buNone/>
            </a:pPr>
            <a:r>
              <a:rPr lang="da-DK" sz="2400" dirty="0" smtClean="0"/>
              <a:t>og forfulgt i Mekka. </a:t>
            </a:r>
          </a:p>
          <a:p>
            <a:pPr marL="0" indent="0">
              <a:buNone/>
            </a:pPr>
            <a:r>
              <a:rPr lang="da-DK" sz="2400" dirty="0" smtClean="0"/>
              <a:t>Kun få tilhængere.</a:t>
            </a:r>
          </a:p>
          <a:p>
            <a:pPr marL="0" indent="0">
              <a:buNone/>
            </a:pPr>
            <a:r>
              <a:rPr lang="da-DK" sz="2400" dirty="0" smtClean="0"/>
              <a:t>Derfor udvandrer de til Medina.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895" y="1417638"/>
            <a:ext cx="2779890" cy="5186362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18" y="4086301"/>
            <a:ext cx="3939917" cy="266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93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Umma</a:t>
            </a:r>
            <a:r>
              <a:rPr lang="da-DK" dirty="0"/>
              <a:t> </a:t>
            </a:r>
            <a:r>
              <a:rPr lang="da-DK" dirty="0" smtClean="0"/>
              <a:t>i Medina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 err="1" smtClean="0"/>
              <a:t>Umma</a:t>
            </a:r>
            <a:r>
              <a:rPr lang="da-DK" sz="2400" dirty="0" smtClean="0"/>
              <a:t>=de troendes fællesskab.</a:t>
            </a:r>
          </a:p>
          <a:p>
            <a:r>
              <a:rPr lang="da-DK" sz="2400" dirty="0" smtClean="0"/>
              <a:t>Muhammed som leder.</a:t>
            </a:r>
          </a:p>
          <a:p>
            <a:r>
              <a:rPr lang="da-DK" sz="2400" dirty="0" smtClean="0"/>
              <a:t>I Medina bor der også jøder, som</a:t>
            </a:r>
          </a:p>
          <a:p>
            <a:pPr marL="0" indent="0">
              <a:buNone/>
            </a:pPr>
            <a:r>
              <a:rPr lang="da-DK" sz="2400" dirty="0" smtClean="0"/>
              <a:t>Muhammed må forholde sig til.</a:t>
            </a:r>
          </a:p>
          <a:p>
            <a:r>
              <a:rPr lang="da-DK" sz="2400" dirty="0" smtClean="0"/>
              <a:t>Muhammed fører krig mod Mekka</a:t>
            </a:r>
          </a:p>
          <a:p>
            <a:pPr marL="0" indent="0">
              <a:buNone/>
            </a:pPr>
            <a:r>
              <a:rPr lang="da-DK" sz="2400" dirty="0" smtClean="0"/>
              <a:t>og vinder krigen .</a:t>
            </a:r>
          </a:p>
          <a:p>
            <a:r>
              <a:rPr lang="da-DK" sz="2400" dirty="0" smtClean="0"/>
              <a:t>Muhammed bliver til sidst leder af </a:t>
            </a:r>
          </a:p>
          <a:p>
            <a:pPr marL="0" indent="0">
              <a:buNone/>
            </a:pPr>
            <a:r>
              <a:rPr lang="da-DK" sz="2400" dirty="0" smtClean="0"/>
              <a:t>hele Arabien.</a:t>
            </a:r>
          </a:p>
          <a:p>
            <a:pPr marL="0" indent="0">
              <a:buNone/>
            </a:pPr>
            <a:endParaRPr lang="da-DK" sz="24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714" y="1825625"/>
            <a:ext cx="3216086" cy="431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6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da-DK" dirty="0" smtClean="0"/>
              <a:t>Hadith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da-DK" sz="2400" dirty="0" smtClean="0"/>
              <a:t>Det næst-vigtigste helligskrift i islam.</a:t>
            </a:r>
          </a:p>
          <a:p>
            <a:pPr marL="0" indent="0">
              <a:buNone/>
            </a:pPr>
            <a:endParaRPr lang="da-DK" sz="2400" dirty="0" smtClean="0"/>
          </a:p>
          <a:p>
            <a:r>
              <a:rPr lang="da-DK" sz="2400" dirty="0" smtClean="0"/>
              <a:t>Ikke guddommeligt skrift.</a:t>
            </a:r>
          </a:p>
          <a:p>
            <a:pPr marL="0" indent="0">
              <a:buNone/>
            </a:pPr>
            <a:endParaRPr lang="da-DK" sz="2400" dirty="0" smtClean="0"/>
          </a:p>
          <a:p>
            <a:r>
              <a:rPr lang="da-DK" sz="2400" dirty="0" smtClean="0"/>
              <a:t>Her står, hvad profeten Muhammed – inspireret af Gud – skulle have sagt, gjort, påbudt eller forbudt ved forskellige lejligheder. Hadith er profetens </a:t>
            </a:r>
            <a:r>
              <a:rPr lang="da-DK" sz="2400" dirty="0" err="1" smtClean="0"/>
              <a:t>sunna</a:t>
            </a:r>
            <a:r>
              <a:rPr lang="da-DK" sz="2400" dirty="0" smtClean="0"/>
              <a:t>=sædvane.</a:t>
            </a:r>
          </a:p>
          <a:p>
            <a:pPr marL="0" indent="0">
              <a:buNone/>
            </a:pPr>
            <a:endParaRPr lang="da-DK" sz="2400" dirty="0" smtClean="0"/>
          </a:p>
          <a:p>
            <a:r>
              <a:rPr lang="da-DK" sz="2400" dirty="0" smtClean="0"/>
              <a:t>Der findes mange hadith-samlinger; de mest anerkendte er Hadith </a:t>
            </a:r>
            <a:r>
              <a:rPr lang="da-DK" sz="2400" dirty="0" err="1" smtClean="0"/>
              <a:t>Bukhari</a:t>
            </a:r>
            <a:r>
              <a:rPr lang="da-DK" sz="2400" dirty="0" smtClean="0"/>
              <a:t> og Hadith Muslim.</a:t>
            </a:r>
          </a:p>
          <a:p>
            <a:endParaRPr lang="da-DK" sz="2400" dirty="0" smtClean="0"/>
          </a:p>
          <a:p>
            <a:r>
              <a:rPr lang="da-DK" sz="2400" dirty="0" smtClean="0"/>
              <a:t>En hadith består af en overleveringskæde fx ”Abdullah, søn af Amr Bin Al Aas har udtalt, at Allahs sendebud har sagt: ……” og en sag.</a:t>
            </a:r>
          </a:p>
          <a:p>
            <a:endParaRPr lang="da-DK" sz="2400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050" y="383381"/>
            <a:ext cx="2212011" cy="243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94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da-DK" dirty="0" smtClean="0"/>
              <a:t>Muhammeds </a:t>
            </a:r>
            <a:r>
              <a:rPr lang="da-DK" dirty="0" smtClean="0"/>
              <a:t>valfart 622.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542" y="1551750"/>
            <a:ext cx="3918854" cy="497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62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3200" dirty="0" smtClean="0"/>
              <a:t>Gudsopfattelse (en del af </a:t>
            </a:r>
            <a:r>
              <a:rPr lang="da-DK" sz="3200" dirty="0" err="1" smtClean="0"/>
              <a:t>iman</a:t>
            </a:r>
            <a:r>
              <a:rPr lang="da-DK" sz="3200" dirty="0" smtClean="0"/>
              <a:t>/troen)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4294967295"/>
          </p:nvPr>
        </p:nvSpPr>
        <p:spPr>
          <a:xfrm>
            <a:off x="0" y="1254125"/>
            <a:ext cx="8229600" cy="4872038"/>
          </a:xfrm>
        </p:spPr>
        <p:txBody>
          <a:bodyPr>
            <a:normAutofit/>
          </a:bodyPr>
          <a:lstStyle/>
          <a:p>
            <a:r>
              <a:rPr lang="da-DK" sz="2400" dirty="0" smtClean="0"/>
              <a:t>Monoteisme, der er </a:t>
            </a:r>
            <a:r>
              <a:rPr lang="da-DK" sz="2400" dirty="0" smtClean="0"/>
              <a:t>én gud.</a:t>
            </a:r>
            <a:endParaRPr lang="da-DK" sz="2400" dirty="0" smtClean="0"/>
          </a:p>
          <a:p>
            <a:r>
              <a:rPr lang="da-DK" sz="2400" dirty="0" smtClean="0"/>
              <a:t>Allah=Guden. Allah har 100 navne; man kender de 99.</a:t>
            </a:r>
          </a:p>
          <a:p>
            <a:r>
              <a:rPr lang="da-DK" sz="2400" b="1" dirty="0" err="1"/>
              <a:t>Tawhid</a:t>
            </a:r>
            <a:r>
              <a:rPr lang="da-DK" sz="2400" dirty="0"/>
              <a:t> er </a:t>
            </a:r>
            <a:r>
              <a:rPr lang="da-DK" sz="2400" dirty="0" smtClean="0"/>
              <a:t>troen </a:t>
            </a:r>
            <a:r>
              <a:rPr lang="da-DK" sz="2400" dirty="0"/>
              <a:t>på Guds (Allahs) </a:t>
            </a:r>
            <a:r>
              <a:rPr lang="da-DK" sz="2400" dirty="0" smtClean="0"/>
              <a:t>enhed.</a:t>
            </a:r>
          </a:p>
          <a:p>
            <a:r>
              <a:rPr lang="da-DK" sz="2400" dirty="0" smtClean="0"/>
              <a:t>Gud er skaber, dommer, alvidende, barmhjertig og ikke menneskelig. </a:t>
            </a:r>
            <a:r>
              <a:rPr lang="da-DK" sz="2400" dirty="0" err="1" smtClean="0"/>
              <a:t>Allahu</a:t>
            </a:r>
            <a:r>
              <a:rPr lang="da-DK" sz="2400" dirty="0" smtClean="0"/>
              <a:t> </a:t>
            </a:r>
            <a:r>
              <a:rPr lang="da-DK" sz="2400" dirty="0" err="1" smtClean="0"/>
              <a:t>akbar</a:t>
            </a:r>
            <a:r>
              <a:rPr lang="da-DK" sz="2400" dirty="0" smtClean="0"/>
              <a:t> = Allah er størst.</a:t>
            </a:r>
          </a:p>
          <a:p>
            <a:r>
              <a:rPr lang="da-DK" sz="2400" dirty="0" err="1" smtClean="0"/>
              <a:t>Kaba’en</a:t>
            </a:r>
            <a:r>
              <a:rPr lang="da-DK" sz="2400" dirty="0" smtClean="0"/>
              <a:t> er et helligsted, hvor man dyrker Allah.</a:t>
            </a:r>
          </a:p>
          <a:p>
            <a:r>
              <a:rPr lang="da-DK" sz="2400" dirty="0" smtClean="0"/>
              <a:t>Gud er menneskets herre.</a:t>
            </a:r>
          </a:p>
          <a:p>
            <a:pPr marL="0" indent="0">
              <a:buNone/>
            </a:pPr>
            <a:endParaRPr lang="da-DK" sz="2400" dirty="0" smtClean="0"/>
          </a:p>
          <a:p>
            <a:endParaRPr lang="da-DK" sz="2400" dirty="0"/>
          </a:p>
          <a:p>
            <a:endParaRPr lang="da-DK" sz="24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250" y="4143375"/>
            <a:ext cx="2349500" cy="234950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5024" y="4521200"/>
            <a:ext cx="1347548" cy="197167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10" y="4838700"/>
            <a:ext cx="2617539" cy="14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60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3200" dirty="0" smtClean="0"/>
              <a:t>Andre trosforestillinger (</a:t>
            </a:r>
            <a:r>
              <a:rPr lang="da-DK" sz="3200" dirty="0" err="1" smtClean="0"/>
              <a:t>iman</a:t>
            </a:r>
            <a:r>
              <a:rPr lang="da-DK" sz="3200" dirty="0" smtClean="0"/>
              <a:t>/troen)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r>
              <a:rPr lang="da-DK" sz="2400" dirty="0" smtClean="0"/>
              <a:t>Engle er skabt af lys.</a:t>
            </a:r>
          </a:p>
          <a:p>
            <a:r>
              <a:rPr lang="da-DK" sz="2400" dirty="0" err="1" smtClean="0"/>
              <a:t>Djinner</a:t>
            </a:r>
            <a:r>
              <a:rPr lang="da-DK" sz="2400" dirty="0" smtClean="0"/>
              <a:t> er skabt af ild.</a:t>
            </a:r>
          </a:p>
          <a:p>
            <a:r>
              <a:rPr lang="da-DK" sz="2400" dirty="0" smtClean="0"/>
              <a:t>Mennesker er skabt af jord.</a:t>
            </a:r>
          </a:p>
          <a:p>
            <a:pPr marL="0" indent="0">
              <a:buNone/>
            </a:pPr>
            <a:endParaRPr lang="da-DK" sz="2400" dirty="0" smtClean="0"/>
          </a:p>
          <a:p>
            <a:r>
              <a:rPr lang="da-DK" sz="2400" dirty="0" smtClean="0"/>
              <a:t>Dommedag: Paradis eller helvede. </a:t>
            </a:r>
          </a:p>
          <a:p>
            <a:endParaRPr lang="da-DK" sz="2400" dirty="0" smtClean="0"/>
          </a:p>
          <a:p>
            <a:endParaRPr lang="da-DK" sz="2400" dirty="0"/>
          </a:p>
          <a:p>
            <a:r>
              <a:rPr lang="da-DK" sz="2400" dirty="0" smtClean="0"/>
              <a:t>Gud sender profeter (fx Adam, Ibrahim, Musa, Isa osv.)</a:t>
            </a:r>
          </a:p>
          <a:p>
            <a:pPr marL="0" indent="0">
              <a:buNone/>
            </a:pPr>
            <a:endParaRPr lang="da-DK" sz="2400" dirty="0" smtClean="0"/>
          </a:p>
          <a:p>
            <a:pPr marL="0" indent="0">
              <a:buNone/>
            </a:pPr>
            <a:endParaRPr lang="da-DK" sz="2400" dirty="0" smtClean="0"/>
          </a:p>
          <a:p>
            <a:endParaRPr lang="da-DK" sz="2400" dirty="0" smtClean="0"/>
          </a:p>
          <a:p>
            <a:endParaRPr lang="da-DK" sz="2400" dirty="0"/>
          </a:p>
          <a:p>
            <a:endParaRPr lang="da-DK" sz="24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555" y="1600200"/>
            <a:ext cx="2359820" cy="1305432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0" y="3143249"/>
            <a:ext cx="2211042" cy="1174309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5" y="5225823"/>
            <a:ext cx="920750" cy="1211706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1137" y="4762500"/>
            <a:ext cx="1445012" cy="197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653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3200" dirty="0" smtClean="0"/>
              <a:t>De 5 </a:t>
            </a:r>
            <a:r>
              <a:rPr lang="da-DK" sz="3200" dirty="0" smtClean="0"/>
              <a:t>søjler (</a:t>
            </a:r>
            <a:r>
              <a:rPr lang="da-DK" sz="3200" dirty="0" err="1" smtClean="0"/>
              <a:t>ibadat</a:t>
            </a:r>
            <a:r>
              <a:rPr lang="da-DK" sz="3200" dirty="0" smtClean="0"/>
              <a:t>=pligter)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9144000" cy="441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10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 smtClean="0"/>
              <a:t>Retninger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Ca. 85% </a:t>
            </a:r>
            <a:r>
              <a:rPr lang="da-DK" dirty="0" err="1" smtClean="0"/>
              <a:t>sunni</a:t>
            </a:r>
            <a:r>
              <a:rPr lang="da-DK" dirty="0" smtClean="0"/>
              <a:t>.</a:t>
            </a:r>
          </a:p>
          <a:p>
            <a:r>
              <a:rPr lang="da-DK" dirty="0" smtClean="0"/>
              <a:t>Ca. 15% </a:t>
            </a:r>
            <a:r>
              <a:rPr lang="da-DK" dirty="0" err="1" smtClean="0"/>
              <a:t>shia</a:t>
            </a:r>
            <a:r>
              <a:rPr lang="da-DK" dirty="0" smtClean="0"/>
              <a:t>.</a:t>
            </a:r>
          </a:p>
          <a:p>
            <a:r>
              <a:rPr lang="da-DK" dirty="0" err="1" smtClean="0"/>
              <a:t>Sufisme</a:t>
            </a:r>
            <a:r>
              <a:rPr lang="da-DK" dirty="0" smtClean="0"/>
              <a:t>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269327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589</Words>
  <Application>Microsoft Macintosh PowerPoint</Application>
  <PresentationFormat>Skærmshow (4:3)</PresentationFormat>
  <Paragraphs>83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16</vt:i4>
      </vt:variant>
    </vt:vector>
  </HeadingPairs>
  <TitlesOfParts>
    <vt:vector size="17" baseType="lpstr">
      <vt:lpstr>Kontortema</vt:lpstr>
      <vt:lpstr>Islam</vt:lpstr>
      <vt:lpstr>Hvad betyder islam?</vt:lpstr>
      <vt:lpstr>Islams historiske kontekst</vt:lpstr>
      <vt:lpstr>Kaba’en i Mekka</vt:lpstr>
      <vt:lpstr>Hvor opstod islam geografisk set?</vt:lpstr>
      <vt:lpstr>Vigtige årstal. Islams formative periode.</vt:lpstr>
      <vt:lpstr>Koranen åbenbares for Muhammed</vt:lpstr>
      <vt:lpstr>Koranen</vt:lpstr>
      <vt:lpstr>Udvandringen (hijra) 622= år 1 i islamisk kalender</vt:lpstr>
      <vt:lpstr>Umma i Medina</vt:lpstr>
      <vt:lpstr>Hadith</vt:lpstr>
      <vt:lpstr>Muhammeds valfart 622.</vt:lpstr>
      <vt:lpstr>Gudsopfattelse (en del af iman/troen)</vt:lpstr>
      <vt:lpstr>Andre trosforestillinger (iman/troen)</vt:lpstr>
      <vt:lpstr>De 5 søjler (ibadat=pligter)</vt:lpstr>
      <vt:lpstr>Retninger</vt:lpstr>
    </vt:vector>
  </TitlesOfParts>
  <Company>Herlev Gymnadsium og HF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</dc:title>
  <dc:creator>Anne Sofie Svendsen</dc:creator>
  <cp:lastModifiedBy>Anne Sofie Svendsen</cp:lastModifiedBy>
  <cp:revision>20</cp:revision>
  <dcterms:created xsi:type="dcterms:W3CDTF">2016-08-01T11:52:49Z</dcterms:created>
  <dcterms:modified xsi:type="dcterms:W3CDTF">2016-09-04T15:10:28Z</dcterms:modified>
</cp:coreProperties>
</file>