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9" r:id="rId3"/>
    <p:sldId id="257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726"/>
  </p:normalViewPr>
  <p:slideViewPr>
    <p:cSldViewPr snapToGrid="0">
      <p:cViewPr varScale="1">
        <p:scale>
          <a:sx n="123" d="100"/>
          <a:sy n="123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00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45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826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64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6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726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91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078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124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474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7584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7304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3223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6955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1782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242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80759-B5B5-8541-9910-804B1355C620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6ACFD09-E878-9747-8195-7697A7CACA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287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9BA0AB-8B79-7EB9-A5D6-3831CB36A8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Kemi figurer - Vand</a:t>
            </a:r>
          </a:p>
        </p:txBody>
      </p:sp>
    </p:spTree>
    <p:extLst>
      <p:ext uri="{BB962C8B-B14F-4D97-AF65-F5344CB8AC3E}">
        <p14:creationId xmlns:p14="http://schemas.microsoft.com/office/powerpoint/2010/main" val="123199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C33B2B-B475-4189-BA8F-3CF8248D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A59AAC92-4932-4D74-A545-BA3EEE56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8446528-FA87-4017-B061-CF7EE79FA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4D4B4D0-2493-42A2-AEEB-9970A64E8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676E13B7-7CB7-4489-914B-4012EE6EB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F2159841-C096-430C-B748-E8D2A5C99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B4F167EF-5A0C-487E-8776-97310E39E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D8C053F-F025-4CB6-94C4-2841A20D6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78581BD0-3E75-48CB-A2A3-44DB1ACB6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E90D466A-AB95-4676-82CB-3BEC98AFF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AFED863-874C-49D9-AE2F-B9DFF00D5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9164F43-7026-079E-AB2F-3D022E0D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8" y="4473225"/>
            <a:ext cx="8288035" cy="10950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Atom modeller</a:t>
            </a:r>
          </a:p>
        </p:txBody>
      </p:sp>
      <p:pic>
        <p:nvPicPr>
          <p:cNvPr id="4" name="Billede 3" descr="Et billede, der indeholder himmel, udendørs&#10;&#10;Automatisk genereret beskrivelse">
            <a:extLst>
              <a:ext uri="{FF2B5EF4-FFF2-40B4-BE49-F238E27FC236}">
                <a16:creationId xmlns:a16="http://schemas.microsoft.com/office/drawing/2014/main" id="{E5BF5AF3-6AD1-43A1-7216-992EBDD904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" b="23826"/>
          <a:stretch/>
        </p:blipFill>
        <p:spPr bwMode="auto">
          <a:xfrm>
            <a:off x="1166166" y="934221"/>
            <a:ext cx="3669314" cy="331773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Billede 2" descr="Et billede, der indeholder himmel, bold, udendørs&#10;&#10;Automatisk genereret beskrivelse">
            <a:extLst>
              <a:ext uri="{FF2B5EF4-FFF2-40B4-BE49-F238E27FC236}">
                <a16:creationId xmlns:a16="http://schemas.microsoft.com/office/drawing/2014/main" id="{5071343E-F6E4-81E7-5940-FEEECFC595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70" y="934221"/>
            <a:ext cx="3397544" cy="33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4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28FA321-32EB-E49F-8D69-E28EDA00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 err="1"/>
              <a:t>Tilstandsformer</a:t>
            </a:r>
            <a:endParaRPr lang="en-US" sz="4800" dirty="0"/>
          </a:p>
        </p:txBody>
      </p:sp>
      <p:pic>
        <p:nvPicPr>
          <p:cNvPr id="3" name="Billede 2" descr="Et billede, der indeholder skærmbillede, tegneserie&#10;&#10;Automatisk genereret beskrivelse">
            <a:extLst>
              <a:ext uri="{FF2B5EF4-FFF2-40B4-BE49-F238E27FC236}">
                <a16:creationId xmlns:a16="http://schemas.microsoft.com/office/drawing/2014/main" id="{5C841052-3D9F-5222-F26A-8B336EB44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68" y="1353584"/>
            <a:ext cx="8288033" cy="288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2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C33B2B-B475-4189-BA8F-3CF8248D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A59AAC92-4932-4D74-A545-BA3EEE56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8446528-FA87-4017-B061-CF7EE79FA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4D4B4D0-2493-42A2-AEEB-9970A64E8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676E13B7-7CB7-4489-914B-4012EE6EB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F2159841-C096-430C-B748-E8D2A5C99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B4F167EF-5A0C-487E-8776-97310E39E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D8C053F-F025-4CB6-94C4-2841A20D6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78581BD0-3E75-48CB-A2A3-44DB1ACB6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E90D466A-AB95-4676-82CB-3BEC98AFF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AFED863-874C-49D9-AE2F-B9DFF00D5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158C102-AF27-6F84-4047-0BCF5C29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423" y="1722427"/>
            <a:ext cx="4410720" cy="23284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Ioner</a:t>
            </a:r>
          </a:p>
        </p:txBody>
      </p:sp>
      <p:pic>
        <p:nvPicPr>
          <p:cNvPr id="3" name="Billede 2" descr="Et billede, der indeholder objekt&#10;&#10;Automatisk genereret beskrivelse">
            <a:extLst>
              <a:ext uri="{FF2B5EF4-FFF2-40B4-BE49-F238E27FC236}">
                <a16:creationId xmlns:a16="http://schemas.microsoft.com/office/drawing/2014/main" id="{29833CA6-98E2-CD7E-D718-87F3E6FA4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551" y="860852"/>
            <a:ext cx="5023631" cy="2637405"/>
          </a:xfrm>
          <a:prstGeom prst="rect">
            <a:avLst/>
          </a:prstGeom>
        </p:spPr>
      </p:pic>
      <p:pic>
        <p:nvPicPr>
          <p:cNvPr id="4" name="Billede 3" descr="Et billede, der indeholder cirkel, skitse, mønster, kunst&#10;&#10;Automatisk genereret beskrivelse">
            <a:extLst>
              <a:ext uri="{FF2B5EF4-FFF2-40B4-BE49-F238E27FC236}">
                <a16:creationId xmlns:a16="http://schemas.microsoft.com/office/drawing/2014/main" id="{33A2CF1E-73E0-A5BD-249F-E39A2C536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551" y="3559309"/>
            <a:ext cx="5023631" cy="25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1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8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5" name="Isosceles Triangle 14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9" name="Isosceles Triangle 18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F890449-F551-B72D-9A3D-5674BD6F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Opløselighed</a:t>
            </a:r>
          </a:p>
        </p:txBody>
      </p:sp>
      <p:pic>
        <p:nvPicPr>
          <p:cNvPr id="4" name="Billede 3" descr="Et billede, der indeholder tekst, skærmbillede, kvadratisk, nummer/tal&#10;&#10;Automatisk genereret beskrivelse">
            <a:extLst>
              <a:ext uri="{FF2B5EF4-FFF2-40B4-BE49-F238E27FC236}">
                <a16:creationId xmlns:a16="http://schemas.microsoft.com/office/drawing/2014/main" id="{147F2169-721C-3186-D4D4-C96CCB731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38" y="527773"/>
            <a:ext cx="8602045" cy="425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8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44FDB32-7E06-0F29-FC90-88179591E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 err="1"/>
              <a:t>Fældningsreaktion</a:t>
            </a:r>
            <a:endParaRPr lang="en-US" sz="4800" dirty="0"/>
          </a:p>
        </p:txBody>
      </p:sp>
      <p:pic>
        <p:nvPicPr>
          <p:cNvPr id="3" name="Billede 2" descr="Et billede, der indeholder bord, himmel&#10;&#10;Automatisk genereret beskrivelse">
            <a:extLst>
              <a:ext uri="{FF2B5EF4-FFF2-40B4-BE49-F238E27FC236}">
                <a16:creationId xmlns:a16="http://schemas.microsoft.com/office/drawing/2014/main" id="{76DC1079-13E2-6886-C98D-C406B91EF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968" y="1332860"/>
            <a:ext cx="8288033" cy="290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148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10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Kemi figurer - Vand</vt:lpstr>
      <vt:lpstr>Atom modeller</vt:lpstr>
      <vt:lpstr>Tilstandsformer</vt:lpstr>
      <vt:lpstr>Ioner</vt:lpstr>
      <vt:lpstr>Opløselighed</vt:lpstr>
      <vt:lpstr>Fældningsreaktion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Sofie Kofod-Jensen</dc:creator>
  <cp:lastModifiedBy>Julie Sofie Kofod-Jensen</cp:lastModifiedBy>
  <cp:revision>1</cp:revision>
  <dcterms:created xsi:type="dcterms:W3CDTF">2024-10-07T08:01:18Z</dcterms:created>
  <dcterms:modified xsi:type="dcterms:W3CDTF">2024-10-07T08:08:43Z</dcterms:modified>
</cp:coreProperties>
</file>