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14CA59-CA81-BA42-B1B1-EC663FFB4EED}" v="11" dt="2024-11-26T06:57:07.9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726"/>
  </p:normalViewPr>
  <p:slideViewPr>
    <p:cSldViewPr snapToGrid="0">
      <p:cViewPr varScale="1">
        <p:scale>
          <a:sx n="93" d="100"/>
          <a:sy n="93" d="100"/>
        </p:scale>
        <p:origin x="216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Sofie Kofod-Jensen" userId="c2713963-4c1a-420b-b81b-75eb126beab0" providerId="ADAL" clId="{7D14CA59-CA81-BA42-B1B1-EC663FFB4EED}"/>
    <pc:docChg chg="addSld modSld">
      <pc:chgData name="Julie Sofie Kofod-Jensen" userId="c2713963-4c1a-420b-b81b-75eb126beab0" providerId="ADAL" clId="{7D14CA59-CA81-BA42-B1B1-EC663FFB4EED}" dt="2024-11-26T06:57:07.936" v="344" actId="1076"/>
      <pc:docMkLst>
        <pc:docMk/>
      </pc:docMkLst>
      <pc:sldChg chg="addSp modSp new mod modAnim">
        <pc:chgData name="Julie Sofie Kofod-Jensen" userId="c2713963-4c1a-420b-b81b-75eb126beab0" providerId="ADAL" clId="{7D14CA59-CA81-BA42-B1B1-EC663FFB4EED}" dt="2024-11-22T12:16:30.127" v="219"/>
        <pc:sldMkLst>
          <pc:docMk/>
          <pc:sldMk cId="1409170605" sldId="259"/>
        </pc:sldMkLst>
        <pc:spChg chg="mod">
          <ac:chgData name="Julie Sofie Kofod-Jensen" userId="c2713963-4c1a-420b-b81b-75eb126beab0" providerId="ADAL" clId="{7D14CA59-CA81-BA42-B1B1-EC663FFB4EED}" dt="2024-11-22T12:13:43.795" v="20" actId="20577"/>
          <ac:spMkLst>
            <pc:docMk/>
            <pc:sldMk cId="1409170605" sldId="259"/>
            <ac:spMk id="2" creationId="{73DDAC83-2940-0B14-1E4C-2D13A715852C}"/>
          </ac:spMkLst>
        </pc:spChg>
        <pc:spChg chg="mod">
          <ac:chgData name="Julie Sofie Kofod-Jensen" userId="c2713963-4c1a-420b-b81b-75eb126beab0" providerId="ADAL" clId="{7D14CA59-CA81-BA42-B1B1-EC663FFB4EED}" dt="2024-11-22T12:14:54.030" v="212" actId="2710"/>
          <ac:spMkLst>
            <pc:docMk/>
            <pc:sldMk cId="1409170605" sldId="259"/>
            <ac:spMk id="3" creationId="{68D6DA3B-B7F2-E981-3A71-114E5F122FF9}"/>
          </ac:spMkLst>
        </pc:spChg>
        <pc:picChg chg="add mod">
          <ac:chgData name="Julie Sofie Kofod-Jensen" userId="c2713963-4c1a-420b-b81b-75eb126beab0" providerId="ADAL" clId="{7D14CA59-CA81-BA42-B1B1-EC663FFB4EED}" dt="2024-11-22T12:16:28.004" v="218" actId="1076"/>
          <ac:picMkLst>
            <pc:docMk/>
            <pc:sldMk cId="1409170605" sldId="259"/>
            <ac:picMk id="2050" creationId="{586CA36D-E01E-CA9E-1D9A-95256AE70727}"/>
          </ac:picMkLst>
        </pc:picChg>
      </pc:sldChg>
      <pc:sldChg chg="modSp new mod">
        <pc:chgData name="Julie Sofie Kofod-Jensen" userId="c2713963-4c1a-420b-b81b-75eb126beab0" providerId="ADAL" clId="{7D14CA59-CA81-BA42-B1B1-EC663FFB4EED}" dt="2024-11-22T12:17:35.771" v="311" actId="20577"/>
        <pc:sldMkLst>
          <pc:docMk/>
          <pc:sldMk cId="1725484011" sldId="260"/>
        </pc:sldMkLst>
        <pc:spChg chg="mod">
          <ac:chgData name="Julie Sofie Kofod-Jensen" userId="c2713963-4c1a-420b-b81b-75eb126beab0" providerId="ADAL" clId="{7D14CA59-CA81-BA42-B1B1-EC663FFB4EED}" dt="2024-11-22T12:16:56.460" v="226" actId="20577"/>
          <ac:spMkLst>
            <pc:docMk/>
            <pc:sldMk cId="1725484011" sldId="260"/>
            <ac:spMk id="2" creationId="{FE1A7E2E-B2CA-39D4-6A85-37640DB11E52}"/>
          </ac:spMkLst>
        </pc:spChg>
        <pc:spChg chg="mod">
          <ac:chgData name="Julie Sofie Kofod-Jensen" userId="c2713963-4c1a-420b-b81b-75eb126beab0" providerId="ADAL" clId="{7D14CA59-CA81-BA42-B1B1-EC663FFB4EED}" dt="2024-11-22T12:17:35.771" v="311" actId="20577"/>
          <ac:spMkLst>
            <pc:docMk/>
            <pc:sldMk cId="1725484011" sldId="260"/>
            <ac:spMk id="3" creationId="{EFE2C35A-D540-46B8-3D1E-DE030ED40BC1}"/>
          </ac:spMkLst>
        </pc:spChg>
      </pc:sldChg>
      <pc:sldChg chg="addSp delSp modSp new mod">
        <pc:chgData name="Julie Sofie Kofod-Jensen" userId="c2713963-4c1a-420b-b81b-75eb126beab0" providerId="ADAL" clId="{7D14CA59-CA81-BA42-B1B1-EC663FFB4EED}" dt="2024-11-26T06:57:07.936" v="344" actId="1076"/>
        <pc:sldMkLst>
          <pc:docMk/>
          <pc:sldMk cId="2496904197" sldId="261"/>
        </pc:sldMkLst>
        <pc:spChg chg="mod">
          <ac:chgData name="Julie Sofie Kofod-Jensen" userId="c2713963-4c1a-420b-b81b-75eb126beab0" providerId="ADAL" clId="{7D14CA59-CA81-BA42-B1B1-EC663FFB4EED}" dt="2024-11-26T06:55:05.023" v="340" actId="20577"/>
          <ac:spMkLst>
            <pc:docMk/>
            <pc:sldMk cId="2496904197" sldId="261"/>
            <ac:spMk id="2" creationId="{B103FE93-8EF6-E4A6-5D98-E9C2701AED05}"/>
          </ac:spMkLst>
        </pc:spChg>
        <pc:spChg chg="del">
          <ac:chgData name="Julie Sofie Kofod-Jensen" userId="c2713963-4c1a-420b-b81b-75eb126beab0" providerId="ADAL" clId="{7D14CA59-CA81-BA42-B1B1-EC663FFB4EED}" dt="2024-11-26T06:56:59.827" v="341"/>
          <ac:spMkLst>
            <pc:docMk/>
            <pc:sldMk cId="2496904197" sldId="261"/>
            <ac:spMk id="3" creationId="{275FFB27-0A7F-AA51-7CAB-48719D276D34}"/>
          </ac:spMkLst>
        </pc:spChg>
        <pc:picChg chg="add mod">
          <ac:chgData name="Julie Sofie Kofod-Jensen" userId="c2713963-4c1a-420b-b81b-75eb126beab0" providerId="ADAL" clId="{7D14CA59-CA81-BA42-B1B1-EC663FFB4EED}" dt="2024-11-26T06:57:07.936" v="344" actId="1076"/>
          <ac:picMkLst>
            <pc:docMk/>
            <pc:sldMk cId="2496904197" sldId="261"/>
            <ac:picMk id="3074" creationId="{A6996E75-B1AE-86DE-8CAD-5DF3F9EC5BC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 med citat og na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t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C38D7F-DE4E-414D-2D84-28E358F46C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/>
              <a:t>Alkeners</a:t>
            </a:r>
            <a:r>
              <a:rPr lang="da-DK" dirty="0"/>
              <a:t> Egenskaber</a:t>
            </a:r>
          </a:p>
        </p:txBody>
      </p:sp>
    </p:spTree>
    <p:extLst>
      <p:ext uri="{BB962C8B-B14F-4D97-AF65-F5344CB8AC3E}">
        <p14:creationId xmlns:p14="http://schemas.microsoft.com/office/powerpoint/2010/main" val="3106128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03FE93-8EF6-E4A6-5D98-E9C2701AE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Cis- og </a:t>
            </a:r>
            <a:r>
              <a:rPr lang="da-DK" dirty="0" err="1"/>
              <a:t>Transkonfiguration</a:t>
            </a:r>
            <a:endParaRPr lang="da-DK" dirty="0"/>
          </a:p>
        </p:txBody>
      </p:sp>
      <p:pic>
        <p:nvPicPr>
          <p:cNvPr id="3074" name="Picture 2" descr="Cis Trans Isomers | ChemTalk">
            <a:extLst>
              <a:ext uri="{FF2B5EF4-FFF2-40B4-BE49-F238E27FC236}">
                <a16:creationId xmlns:a16="http://schemas.microsoft.com/office/drawing/2014/main" id="{A6996E75-B1AE-86DE-8CAD-5DF3F9EC5BC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272" y="1447470"/>
            <a:ext cx="7691795" cy="523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6904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695B2F-02A0-32AF-B329-56C456F8E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dannes </a:t>
            </a:r>
            <a:r>
              <a:rPr lang="da-DK" dirty="0" err="1"/>
              <a:t>Alkener</a:t>
            </a:r>
            <a:r>
              <a:rPr lang="da-DK" dirty="0"/>
              <a:t>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9D2AA2-A162-D769-E6F8-25B88A49A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Eliminationsreaktion</a:t>
            </a:r>
          </a:p>
          <a:p>
            <a:pPr lvl="1">
              <a:lnSpc>
                <a:spcPct val="150000"/>
              </a:lnSpc>
            </a:pPr>
            <a:r>
              <a:rPr lang="da-DK" i="1" dirty="0"/>
              <a:t>Ved en eliminationsreaktion fraspaltes der et mindre molekyle fra et organisk stof under dannelse af en dobbeltbinding (evt. en </a:t>
            </a:r>
            <a:r>
              <a:rPr lang="da-DK" i="1" dirty="0" err="1"/>
              <a:t>tripelbinding</a:t>
            </a:r>
            <a:r>
              <a:rPr lang="da-DK" i="1" dirty="0"/>
              <a:t>)</a:t>
            </a:r>
          </a:p>
          <a:p>
            <a:pPr lvl="1">
              <a:lnSpc>
                <a:spcPct val="150000"/>
              </a:lnSpc>
            </a:pPr>
            <a:endParaRPr lang="da-DK" i="1" dirty="0"/>
          </a:p>
        </p:txBody>
      </p:sp>
      <p:pic>
        <p:nvPicPr>
          <p:cNvPr id="1026" name="Picture 2" descr="Eliminationsreaktion">
            <a:extLst>
              <a:ext uri="{FF2B5EF4-FFF2-40B4-BE49-F238E27FC236}">
                <a16:creationId xmlns:a16="http://schemas.microsoft.com/office/drawing/2014/main" id="{BCE74E01-6DB1-BAFA-8428-1F82B84A57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3954318"/>
            <a:ext cx="7825648" cy="1947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2119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823FA5-357A-0251-827C-DF61D8784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Fysiske Egenskaber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870BDFE-B8A3-9B1A-0B4B-F3E4D404A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Smelte- og kogepunkt stiger med længde</a:t>
            </a:r>
          </a:p>
          <a:p>
            <a:r>
              <a:rPr lang="da-DK" dirty="0"/>
              <a:t>Uopløselige i vand</a:t>
            </a:r>
          </a:p>
          <a:p>
            <a:pPr lvl="1"/>
            <a:r>
              <a:rPr lang="da-DK" dirty="0" err="1"/>
              <a:t>Upolære</a:t>
            </a:r>
            <a:endParaRPr lang="da-DK" dirty="0"/>
          </a:p>
          <a:p>
            <a:r>
              <a:rPr lang="da-DK" dirty="0"/>
              <a:t>Kan brænde</a:t>
            </a:r>
          </a:p>
        </p:txBody>
      </p:sp>
    </p:spTree>
    <p:extLst>
      <p:ext uri="{BB962C8B-B14F-4D97-AF65-F5344CB8AC3E}">
        <p14:creationId xmlns:p14="http://schemas.microsoft.com/office/powerpoint/2010/main" val="6465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DDAC83-2940-0B14-1E4C-2D13A7158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Kemiske Egenskaber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D6DA3B-B7F2-E981-3A71-114E5F122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Reaktionsvillige</a:t>
            </a:r>
          </a:p>
          <a:p>
            <a:r>
              <a:rPr lang="da-DK" dirty="0"/>
              <a:t>Additionsreaktion</a:t>
            </a:r>
          </a:p>
          <a:p>
            <a:pPr lvl="1">
              <a:lnSpc>
                <a:spcPct val="150000"/>
              </a:lnSpc>
            </a:pPr>
            <a:r>
              <a:rPr lang="da-DK" i="1" dirty="0"/>
              <a:t>Ved en additionsreaktion lægges der noget til et organisk stof under sprængning af den ene af bindingerne i en dobbeltbinding (el. </a:t>
            </a:r>
            <a:r>
              <a:rPr lang="da-DK" i="1" dirty="0" err="1"/>
              <a:t>tripelbinding</a:t>
            </a:r>
            <a:r>
              <a:rPr lang="da-DK" i="1" dirty="0"/>
              <a:t>)</a:t>
            </a:r>
            <a:endParaRPr lang="da-DK" dirty="0"/>
          </a:p>
          <a:p>
            <a:endParaRPr lang="da-DK" dirty="0"/>
          </a:p>
        </p:txBody>
      </p:sp>
      <p:pic>
        <p:nvPicPr>
          <p:cNvPr id="2050" name="Picture 2" descr="Additionsreaktion - Wikipedia, den frie encyklopædi">
            <a:extLst>
              <a:ext uri="{FF2B5EF4-FFF2-40B4-BE49-F238E27FC236}">
                <a16:creationId xmlns:a16="http://schemas.microsoft.com/office/drawing/2014/main" id="{586CA36D-E01E-CA9E-1D9A-95256AE707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982" y="4100975"/>
            <a:ext cx="6096000" cy="238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170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1A7E2E-B2CA-39D4-6A85-37640DB11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FE2C35A-D540-46B8-3D1E-DE030ED40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Lav additionsreaktioner, hvor du addere følgende molekyler til </a:t>
            </a:r>
            <a:r>
              <a:rPr lang="da-DK" dirty="0" err="1"/>
              <a:t>ethen</a:t>
            </a:r>
            <a:r>
              <a:rPr lang="da-DK" dirty="0"/>
              <a:t>:</a:t>
            </a:r>
          </a:p>
          <a:p>
            <a:pPr lvl="1"/>
            <a:r>
              <a:rPr lang="da-DK" dirty="0"/>
              <a:t>Cl</a:t>
            </a:r>
            <a:r>
              <a:rPr lang="da-DK" baseline="-25000" dirty="0"/>
              <a:t>2</a:t>
            </a:r>
            <a:endParaRPr lang="da-DK" dirty="0"/>
          </a:p>
          <a:p>
            <a:pPr lvl="1"/>
            <a:r>
              <a:rPr lang="da-DK" dirty="0"/>
              <a:t>H</a:t>
            </a:r>
            <a:r>
              <a:rPr lang="da-DK" baseline="-25000" dirty="0"/>
              <a:t>2</a:t>
            </a:r>
            <a:endParaRPr lang="da-DK" dirty="0"/>
          </a:p>
          <a:p>
            <a:pPr lvl="1"/>
            <a:r>
              <a:rPr lang="da-DK" dirty="0" err="1"/>
              <a:t>HCl</a:t>
            </a:r>
            <a:endParaRPr lang="da-DK" dirty="0"/>
          </a:p>
          <a:p>
            <a:pPr lvl="1"/>
            <a:r>
              <a:rPr lang="da-DK" dirty="0"/>
              <a:t>H</a:t>
            </a:r>
            <a:r>
              <a:rPr lang="da-DK" baseline="-25000" dirty="0"/>
              <a:t>2</a:t>
            </a:r>
            <a:r>
              <a:rPr lang="da-DK" dirty="0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172548401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5451</TotalTime>
  <Words>92</Words>
  <Application>Microsoft Macintosh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Alkeners Egenskaber</vt:lpstr>
      <vt:lpstr>Cis- og Transkonfiguration</vt:lpstr>
      <vt:lpstr>Hvordan dannes Alkener?</vt:lpstr>
      <vt:lpstr>Fysiske Egenskaber</vt:lpstr>
      <vt:lpstr>Kemiske Egenskaber</vt:lpstr>
      <vt:lpstr>Opgave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Sofie Kofod-Jensen</dc:creator>
  <cp:lastModifiedBy>Julie Sofie Kofod-Jensen</cp:lastModifiedBy>
  <cp:revision>1</cp:revision>
  <dcterms:created xsi:type="dcterms:W3CDTF">2024-11-22T12:06:01Z</dcterms:created>
  <dcterms:modified xsi:type="dcterms:W3CDTF">2024-11-26T06:57:10Z</dcterms:modified>
</cp:coreProperties>
</file>