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  <p:sldId id="263" r:id="rId9"/>
    <p:sldId id="264" r:id="rId10"/>
    <p:sldId id="267" r:id="rId11"/>
    <p:sldId id="266" r:id="rId12"/>
    <p:sldId id="265" r:id="rId13"/>
    <p:sldId id="268" r:id="rId14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5D16A67-ACC8-714C-B9F7-3BE183AC8E2D}" v="25" dt="2025-08-26T06:11:51.92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558"/>
    <p:restoredTop sz="94646"/>
  </p:normalViewPr>
  <p:slideViewPr>
    <p:cSldViewPr snapToGrid="0">
      <p:cViewPr varScale="1">
        <p:scale>
          <a:sx n="108" d="100"/>
          <a:sy n="108" d="100"/>
        </p:scale>
        <p:origin x="56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eo Troels Nielsen Glader" userId="4819011b-72df-493c-8538-7ad3f1eb2fa6" providerId="ADAL" clId="{E9DAF944-4C75-51D0-BC94-ADF2F5814E28}"/>
    <pc:docChg chg="undo custSel addSld modSld">
      <pc:chgData name="Leo Troels Nielsen Glader" userId="4819011b-72df-493c-8538-7ad3f1eb2fa6" providerId="ADAL" clId="{E9DAF944-4C75-51D0-BC94-ADF2F5814E28}" dt="2025-08-26T06:11:52.908" v="1932" actId="20577"/>
      <pc:docMkLst>
        <pc:docMk/>
      </pc:docMkLst>
      <pc:sldChg chg="addSp delSp modSp mod">
        <pc:chgData name="Leo Troels Nielsen Glader" userId="4819011b-72df-493c-8538-7ad3f1eb2fa6" providerId="ADAL" clId="{E9DAF944-4C75-51D0-BC94-ADF2F5814E28}" dt="2025-08-20T15:56:37.232" v="333" actId="1076"/>
        <pc:sldMkLst>
          <pc:docMk/>
          <pc:sldMk cId="362598670" sldId="259"/>
        </pc:sldMkLst>
        <pc:spChg chg="add mod">
          <ac:chgData name="Leo Troels Nielsen Glader" userId="4819011b-72df-493c-8538-7ad3f1eb2fa6" providerId="ADAL" clId="{E9DAF944-4C75-51D0-BC94-ADF2F5814E28}" dt="2025-08-20T15:56:37.232" v="333" actId="1076"/>
          <ac:spMkLst>
            <pc:docMk/>
            <pc:sldMk cId="362598670" sldId="259"/>
            <ac:spMk id="9" creationId="{B8DB358B-5A94-237E-2536-4D889C774C4E}"/>
          </ac:spMkLst>
        </pc:spChg>
        <pc:picChg chg="add mod">
          <ac:chgData name="Leo Troels Nielsen Glader" userId="4819011b-72df-493c-8538-7ad3f1eb2fa6" providerId="ADAL" clId="{E9DAF944-4C75-51D0-BC94-ADF2F5814E28}" dt="2025-08-20T15:55:53.965" v="251" actId="1076"/>
          <ac:picMkLst>
            <pc:docMk/>
            <pc:sldMk cId="362598670" sldId="259"/>
            <ac:picMk id="8" creationId="{9121169A-A813-197B-8B13-044FDB676ED0}"/>
          </ac:picMkLst>
        </pc:picChg>
      </pc:sldChg>
      <pc:sldChg chg="modSp new mod">
        <pc:chgData name="Leo Troels Nielsen Glader" userId="4819011b-72df-493c-8538-7ad3f1eb2fa6" providerId="ADAL" clId="{E9DAF944-4C75-51D0-BC94-ADF2F5814E28}" dt="2025-08-20T15:48:28.005" v="239" actId="20577"/>
        <pc:sldMkLst>
          <pc:docMk/>
          <pc:sldMk cId="880308256" sldId="260"/>
        </pc:sldMkLst>
        <pc:spChg chg="mod">
          <ac:chgData name="Leo Troels Nielsen Glader" userId="4819011b-72df-493c-8538-7ad3f1eb2fa6" providerId="ADAL" clId="{E9DAF944-4C75-51D0-BC94-ADF2F5814E28}" dt="2025-08-20T15:46:26.862" v="32" actId="20577"/>
          <ac:spMkLst>
            <pc:docMk/>
            <pc:sldMk cId="880308256" sldId="260"/>
            <ac:spMk id="2" creationId="{CF10020F-C137-6E69-6F21-C47EA8005639}"/>
          </ac:spMkLst>
        </pc:spChg>
        <pc:spChg chg="mod">
          <ac:chgData name="Leo Troels Nielsen Glader" userId="4819011b-72df-493c-8538-7ad3f1eb2fa6" providerId="ADAL" clId="{E9DAF944-4C75-51D0-BC94-ADF2F5814E28}" dt="2025-08-20T15:48:28.005" v="239" actId="20577"/>
          <ac:spMkLst>
            <pc:docMk/>
            <pc:sldMk cId="880308256" sldId="260"/>
            <ac:spMk id="3" creationId="{C68D08D7-86CE-FDA8-DCE8-2C208D88640E}"/>
          </ac:spMkLst>
        </pc:spChg>
      </pc:sldChg>
      <pc:sldChg chg="addSp delSp modSp new mod">
        <pc:chgData name="Leo Troels Nielsen Glader" userId="4819011b-72df-493c-8538-7ad3f1eb2fa6" providerId="ADAL" clId="{E9DAF944-4C75-51D0-BC94-ADF2F5814E28}" dt="2025-08-20T16:08:23.422" v="800" actId="478"/>
        <pc:sldMkLst>
          <pc:docMk/>
          <pc:sldMk cId="3007763430" sldId="261"/>
        </pc:sldMkLst>
        <pc:spChg chg="mod">
          <ac:chgData name="Leo Troels Nielsen Glader" userId="4819011b-72df-493c-8538-7ad3f1eb2fa6" providerId="ADAL" clId="{E9DAF944-4C75-51D0-BC94-ADF2F5814E28}" dt="2025-08-20T15:57:02.490" v="364" actId="20577"/>
          <ac:spMkLst>
            <pc:docMk/>
            <pc:sldMk cId="3007763430" sldId="261"/>
            <ac:spMk id="2" creationId="{2D47ABD6-F6F1-E9D6-9466-835CC4E49D5E}"/>
          </ac:spMkLst>
        </pc:spChg>
        <pc:spChg chg="mod">
          <ac:chgData name="Leo Troels Nielsen Glader" userId="4819011b-72df-493c-8538-7ad3f1eb2fa6" providerId="ADAL" clId="{E9DAF944-4C75-51D0-BC94-ADF2F5814E28}" dt="2025-08-20T16:00:07.498" v="586" actId="20577"/>
          <ac:spMkLst>
            <pc:docMk/>
            <pc:sldMk cId="3007763430" sldId="261"/>
            <ac:spMk id="3" creationId="{07FC0925-E702-000F-A14E-5A2E319B0787}"/>
          </ac:spMkLst>
        </pc:spChg>
        <pc:spChg chg="add del mod">
          <ac:chgData name="Leo Troels Nielsen Glader" userId="4819011b-72df-493c-8538-7ad3f1eb2fa6" providerId="ADAL" clId="{E9DAF944-4C75-51D0-BC94-ADF2F5814E28}" dt="2025-08-20T16:08:23.422" v="800" actId="478"/>
          <ac:spMkLst>
            <pc:docMk/>
            <pc:sldMk cId="3007763430" sldId="261"/>
            <ac:spMk id="8" creationId="{86C6E795-A5DD-8031-B130-A4CA3BE33233}"/>
          </ac:spMkLst>
        </pc:spChg>
        <pc:picChg chg="add mod">
          <ac:chgData name="Leo Troels Nielsen Glader" userId="4819011b-72df-493c-8538-7ad3f1eb2fa6" providerId="ADAL" clId="{E9DAF944-4C75-51D0-BC94-ADF2F5814E28}" dt="2025-08-20T16:08:22.889" v="799" actId="1076"/>
          <ac:picMkLst>
            <pc:docMk/>
            <pc:sldMk cId="3007763430" sldId="261"/>
            <ac:picMk id="4" creationId="{2BAB85AE-C8C6-E60E-D34A-29269C2B791D}"/>
          </ac:picMkLst>
        </pc:picChg>
        <pc:picChg chg="add mod">
          <ac:chgData name="Leo Troels Nielsen Glader" userId="4819011b-72df-493c-8538-7ad3f1eb2fa6" providerId="ADAL" clId="{E9DAF944-4C75-51D0-BC94-ADF2F5814E28}" dt="2025-08-20T16:08:22.066" v="796" actId="1076"/>
          <ac:picMkLst>
            <pc:docMk/>
            <pc:sldMk cId="3007763430" sldId="261"/>
            <ac:picMk id="6" creationId="{4A861896-8A7E-DF27-43DA-CDF38DA7B1EE}"/>
          </ac:picMkLst>
        </pc:picChg>
        <pc:picChg chg="add mod">
          <ac:chgData name="Leo Troels Nielsen Glader" userId="4819011b-72df-493c-8538-7ad3f1eb2fa6" providerId="ADAL" clId="{E9DAF944-4C75-51D0-BC94-ADF2F5814E28}" dt="2025-08-20T16:02:17.787" v="599" actId="14100"/>
          <ac:picMkLst>
            <pc:docMk/>
            <pc:sldMk cId="3007763430" sldId="261"/>
            <ac:picMk id="7" creationId="{4A838EBE-2CB6-F86F-783D-FBF34F47BAC6}"/>
          </ac:picMkLst>
        </pc:picChg>
      </pc:sldChg>
      <pc:sldChg chg="addSp delSp modSp new mod">
        <pc:chgData name="Leo Troels Nielsen Glader" userId="4819011b-72df-493c-8538-7ad3f1eb2fa6" providerId="ADAL" clId="{E9DAF944-4C75-51D0-BC94-ADF2F5814E28}" dt="2025-08-20T16:07:16.477" v="786"/>
        <pc:sldMkLst>
          <pc:docMk/>
          <pc:sldMk cId="2425769980" sldId="262"/>
        </pc:sldMkLst>
        <pc:spChg chg="mod">
          <ac:chgData name="Leo Troels Nielsen Glader" userId="4819011b-72df-493c-8538-7ad3f1eb2fa6" providerId="ADAL" clId="{E9DAF944-4C75-51D0-BC94-ADF2F5814E28}" dt="2025-08-20T16:03:20.505" v="688" actId="20577"/>
          <ac:spMkLst>
            <pc:docMk/>
            <pc:sldMk cId="2425769980" sldId="262"/>
            <ac:spMk id="2" creationId="{C4191960-8EE6-AAC5-7A93-518DFF79E1C7}"/>
          </ac:spMkLst>
        </pc:spChg>
        <pc:spChg chg="mod">
          <ac:chgData name="Leo Troels Nielsen Glader" userId="4819011b-72df-493c-8538-7ad3f1eb2fa6" providerId="ADAL" clId="{E9DAF944-4C75-51D0-BC94-ADF2F5814E28}" dt="2025-08-20T16:05:10.803" v="779" actId="14100"/>
          <ac:spMkLst>
            <pc:docMk/>
            <pc:sldMk cId="2425769980" sldId="262"/>
            <ac:spMk id="3" creationId="{4817A3A7-3C9E-AFFF-B622-14F04E718AC3}"/>
          </ac:spMkLst>
        </pc:spChg>
        <pc:picChg chg="add mod">
          <ac:chgData name="Leo Troels Nielsen Glader" userId="4819011b-72df-493c-8538-7ad3f1eb2fa6" providerId="ADAL" clId="{E9DAF944-4C75-51D0-BC94-ADF2F5814E28}" dt="2025-08-20T16:07:14.502" v="784" actId="1076"/>
          <ac:picMkLst>
            <pc:docMk/>
            <pc:sldMk cId="2425769980" sldId="262"/>
            <ac:picMk id="5" creationId="{FED9E200-6C3F-1E5E-1653-6630D44FA8D7}"/>
          </ac:picMkLst>
        </pc:picChg>
      </pc:sldChg>
      <pc:sldChg chg="modSp new mod">
        <pc:chgData name="Leo Troels Nielsen Glader" userId="4819011b-72df-493c-8538-7ad3f1eb2fa6" providerId="ADAL" clId="{E9DAF944-4C75-51D0-BC94-ADF2F5814E28}" dt="2025-08-20T16:09:35.763" v="1048" actId="20577"/>
        <pc:sldMkLst>
          <pc:docMk/>
          <pc:sldMk cId="3760796992" sldId="263"/>
        </pc:sldMkLst>
        <pc:spChg chg="mod">
          <ac:chgData name="Leo Troels Nielsen Glader" userId="4819011b-72df-493c-8538-7ad3f1eb2fa6" providerId="ADAL" clId="{E9DAF944-4C75-51D0-BC94-ADF2F5814E28}" dt="2025-08-20T16:08:40.761" v="836" actId="20577"/>
          <ac:spMkLst>
            <pc:docMk/>
            <pc:sldMk cId="3760796992" sldId="263"/>
            <ac:spMk id="2" creationId="{2F7FF7AF-C787-B645-2669-3D54A6025B46}"/>
          </ac:spMkLst>
        </pc:spChg>
        <pc:spChg chg="mod">
          <ac:chgData name="Leo Troels Nielsen Glader" userId="4819011b-72df-493c-8538-7ad3f1eb2fa6" providerId="ADAL" clId="{E9DAF944-4C75-51D0-BC94-ADF2F5814E28}" dt="2025-08-20T16:09:35.763" v="1048" actId="20577"/>
          <ac:spMkLst>
            <pc:docMk/>
            <pc:sldMk cId="3760796992" sldId="263"/>
            <ac:spMk id="3" creationId="{8B672F5C-9A70-B491-05E9-6804C91F84CF}"/>
          </ac:spMkLst>
        </pc:spChg>
      </pc:sldChg>
      <pc:sldChg chg="addSp modSp new mod modNotesTx">
        <pc:chgData name="Leo Troels Nielsen Glader" userId="4819011b-72df-493c-8538-7ad3f1eb2fa6" providerId="ADAL" clId="{E9DAF944-4C75-51D0-BC94-ADF2F5814E28}" dt="2025-08-20T16:13:46.169" v="1358" actId="403"/>
        <pc:sldMkLst>
          <pc:docMk/>
          <pc:sldMk cId="2157766717" sldId="264"/>
        </pc:sldMkLst>
        <pc:spChg chg="mod">
          <ac:chgData name="Leo Troels Nielsen Glader" userId="4819011b-72df-493c-8538-7ad3f1eb2fa6" providerId="ADAL" clId="{E9DAF944-4C75-51D0-BC94-ADF2F5814E28}" dt="2025-08-20T16:12:01.959" v="1228" actId="20577"/>
          <ac:spMkLst>
            <pc:docMk/>
            <pc:sldMk cId="2157766717" sldId="264"/>
            <ac:spMk id="2" creationId="{0D74B39D-719D-F41C-E964-935F4F09FBBE}"/>
          </ac:spMkLst>
        </pc:spChg>
        <pc:spChg chg="mod">
          <ac:chgData name="Leo Troels Nielsen Glader" userId="4819011b-72df-493c-8538-7ad3f1eb2fa6" providerId="ADAL" clId="{E9DAF944-4C75-51D0-BC94-ADF2F5814E28}" dt="2025-08-20T16:11:40.149" v="1185" actId="14100"/>
          <ac:spMkLst>
            <pc:docMk/>
            <pc:sldMk cId="2157766717" sldId="264"/>
            <ac:spMk id="3" creationId="{44E2B251-B70D-C2D7-BC12-364F4C0E6A4A}"/>
          </ac:spMkLst>
        </pc:spChg>
        <pc:spChg chg="add mod">
          <ac:chgData name="Leo Troels Nielsen Glader" userId="4819011b-72df-493c-8538-7ad3f1eb2fa6" providerId="ADAL" clId="{E9DAF944-4C75-51D0-BC94-ADF2F5814E28}" dt="2025-08-20T16:13:46.169" v="1358" actId="403"/>
          <ac:spMkLst>
            <pc:docMk/>
            <pc:sldMk cId="2157766717" sldId="264"/>
            <ac:spMk id="4" creationId="{C7343F82-45CA-222B-FE45-EEC384BD0BB5}"/>
          </ac:spMkLst>
        </pc:spChg>
      </pc:sldChg>
      <pc:sldChg chg="addSp modSp new mod">
        <pc:chgData name="Leo Troels Nielsen Glader" userId="4819011b-72df-493c-8538-7ad3f1eb2fa6" providerId="ADAL" clId="{E9DAF944-4C75-51D0-BC94-ADF2F5814E28}" dt="2025-08-26T06:11:28.005" v="1925"/>
        <pc:sldMkLst>
          <pc:docMk/>
          <pc:sldMk cId="525120672" sldId="265"/>
        </pc:sldMkLst>
        <pc:spChg chg="mod">
          <ac:chgData name="Leo Troels Nielsen Glader" userId="4819011b-72df-493c-8538-7ad3f1eb2fa6" providerId="ADAL" clId="{E9DAF944-4C75-51D0-BC94-ADF2F5814E28}" dt="2025-08-26T06:06:14.107" v="1637" actId="20577"/>
          <ac:spMkLst>
            <pc:docMk/>
            <pc:sldMk cId="525120672" sldId="265"/>
            <ac:spMk id="2" creationId="{5974A6C0-2DD2-6CDC-726F-28C4C6481E95}"/>
          </ac:spMkLst>
        </pc:spChg>
        <pc:spChg chg="mod">
          <ac:chgData name="Leo Troels Nielsen Glader" userId="4819011b-72df-493c-8538-7ad3f1eb2fa6" providerId="ADAL" clId="{E9DAF944-4C75-51D0-BC94-ADF2F5814E28}" dt="2025-08-26T06:07:50.245" v="1784" actId="20577"/>
          <ac:spMkLst>
            <pc:docMk/>
            <pc:sldMk cId="525120672" sldId="265"/>
            <ac:spMk id="3" creationId="{E99C5251-9F4E-A78D-BA6D-F8C08CD5414A}"/>
          </ac:spMkLst>
        </pc:spChg>
        <pc:spChg chg="add mod">
          <ac:chgData name="Leo Troels Nielsen Glader" userId="4819011b-72df-493c-8538-7ad3f1eb2fa6" providerId="ADAL" clId="{E9DAF944-4C75-51D0-BC94-ADF2F5814E28}" dt="2025-08-26T06:11:14.112" v="1924" actId="20577"/>
          <ac:spMkLst>
            <pc:docMk/>
            <pc:sldMk cId="525120672" sldId="265"/>
            <ac:spMk id="6" creationId="{4CD40393-8992-3EDA-BFA9-F663C26CD544}"/>
          </ac:spMkLst>
        </pc:spChg>
        <pc:picChg chg="add mod">
          <ac:chgData name="Leo Troels Nielsen Glader" userId="4819011b-72df-493c-8538-7ad3f1eb2fa6" providerId="ADAL" clId="{E9DAF944-4C75-51D0-BC94-ADF2F5814E28}" dt="2025-08-26T06:09:34.885" v="1908" actId="1076"/>
          <ac:picMkLst>
            <pc:docMk/>
            <pc:sldMk cId="525120672" sldId="265"/>
            <ac:picMk id="4" creationId="{2A97AB77-742C-F648-3862-128490844912}"/>
          </ac:picMkLst>
        </pc:picChg>
        <pc:picChg chg="add mod">
          <ac:chgData name="Leo Troels Nielsen Glader" userId="4819011b-72df-493c-8538-7ad3f1eb2fa6" providerId="ADAL" clId="{E9DAF944-4C75-51D0-BC94-ADF2F5814E28}" dt="2025-08-26T06:11:01.138" v="1912" actId="1076"/>
          <ac:picMkLst>
            <pc:docMk/>
            <pc:sldMk cId="525120672" sldId="265"/>
            <ac:picMk id="5" creationId="{BED896D6-1C34-CD38-6D29-297BFDF26EA8}"/>
          </ac:picMkLst>
        </pc:picChg>
        <pc:picChg chg="add">
          <ac:chgData name="Leo Troels Nielsen Glader" userId="4819011b-72df-493c-8538-7ad3f1eb2fa6" providerId="ADAL" clId="{E9DAF944-4C75-51D0-BC94-ADF2F5814E28}" dt="2025-08-26T06:11:28.005" v="1925"/>
          <ac:picMkLst>
            <pc:docMk/>
            <pc:sldMk cId="525120672" sldId="265"/>
            <ac:picMk id="7" creationId="{026657EC-2C56-A427-FA69-7AA4E401C205}"/>
          </ac:picMkLst>
        </pc:picChg>
      </pc:sldChg>
      <pc:sldChg chg="addSp modSp new mod">
        <pc:chgData name="Leo Troels Nielsen Glader" userId="4819011b-72df-493c-8538-7ad3f1eb2fa6" providerId="ADAL" clId="{E9DAF944-4C75-51D0-BC94-ADF2F5814E28}" dt="2025-08-26T06:11:52.908" v="1932" actId="20577"/>
        <pc:sldMkLst>
          <pc:docMk/>
          <pc:sldMk cId="598771085" sldId="266"/>
        </pc:sldMkLst>
        <pc:spChg chg="mod">
          <ac:chgData name="Leo Troels Nielsen Glader" userId="4819011b-72df-493c-8538-7ad3f1eb2fa6" providerId="ADAL" clId="{E9DAF944-4C75-51D0-BC94-ADF2F5814E28}" dt="2025-08-26T06:05:06.590" v="1463" actId="20577"/>
          <ac:spMkLst>
            <pc:docMk/>
            <pc:sldMk cId="598771085" sldId="266"/>
            <ac:spMk id="2" creationId="{9B445174-3FB4-3BC5-0A83-944FE7BBB02C}"/>
          </ac:spMkLst>
        </pc:spChg>
        <pc:spChg chg="mod">
          <ac:chgData name="Leo Troels Nielsen Glader" userId="4819011b-72df-493c-8538-7ad3f1eb2fa6" providerId="ADAL" clId="{E9DAF944-4C75-51D0-BC94-ADF2F5814E28}" dt="2025-08-26T06:08:40.931" v="1892" actId="20577"/>
          <ac:spMkLst>
            <pc:docMk/>
            <pc:sldMk cId="598771085" sldId="266"/>
            <ac:spMk id="3" creationId="{3B2C073A-92FE-5996-799F-B034071EF6DB}"/>
          </ac:spMkLst>
        </pc:spChg>
        <pc:spChg chg="add mod">
          <ac:chgData name="Leo Troels Nielsen Glader" userId="4819011b-72df-493c-8538-7ad3f1eb2fa6" providerId="ADAL" clId="{E9DAF944-4C75-51D0-BC94-ADF2F5814E28}" dt="2025-08-26T06:11:52.908" v="1932" actId="20577"/>
          <ac:spMkLst>
            <pc:docMk/>
            <pc:sldMk cId="598771085" sldId="266"/>
            <ac:spMk id="6" creationId="{89311D04-A6DE-24D3-4F06-E4F5AA071341}"/>
          </ac:spMkLst>
        </pc:spChg>
        <pc:picChg chg="add mod">
          <ac:chgData name="Leo Troels Nielsen Glader" userId="4819011b-72df-493c-8538-7ad3f1eb2fa6" providerId="ADAL" clId="{E9DAF944-4C75-51D0-BC94-ADF2F5814E28}" dt="2025-08-26T06:11:38.619" v="1927" actId="1076"/>
          <ac:picMkLst>
            <pc:docMk/>
            <pc:sldMk cId="598771085" sldId="266"/>
            <ac:picMk id="4" creationId="{221BA863-8F2B-99B4-5498-57EFD5F1E4B9}"/>
          </ac:picMkLst>
        </pc:picChg>
        <pc:picChg chg="add mod">
          <ac:chgData name="Leo Troels Nielsen Glader" userId="4819011b-72df-493c-8538-7ad3f1eb2fa6" providerId="ADAL" clId="{E9DAF944-4C75-51D0-BC94-ADF2F5814E28}" dt="2025-08-26T06:11:50.738" v="1929" actId="1076"/>
          <ac:picMkLst>
            <pc:docMk/>
            <pc:sldMk cId="598771085" sldId="266"/>
            <ac:picMk id="5" creationId="{16399C52-D859-95EE-60F8-A156133BFCB6}"/>
          </ac:picMkLst>
        </pc:picChg>
      </pc:sldChg>
      <pc:sldChg chg="modSp new mod">
        <pc:chgData name="Leo Troels Nielsen Glader" userId="4819011b-72df-493c-8538-7ad3f1eb2fa6" providerId="ADAL" clId="{E9DAF944-4C75-51D0-BC94-ADF2F5814E28}" dt="2025-08-20T16:14:40.933" v="1417" actId="20577"/>
        <pc:sldMkLst>
          <pc:docMk/>
          <pc:sldMk cId="1910775219" sldId="267"/>
        </pc:sldMkLst>
        <pc:spChg chg="mod">
          <ac:chgData name="Leo Troels Nielsen Glader" userId="4819011b-72df-493c-8538-7ad3f1eb2fa6" providerId="ADAL" clId="{E9DAF944-4C75-51D0-BC94-ADF2F5814E28}" dt="2025-08-20T16:14:40.933" v="1417" actId="20577"/>
          <ac:spMkLst>
            <pc:docMk/>
            <pc:sldMk cId="1910775219" sldId="267"/>
            <ac:spMk id="2" creationId="{260CB4CC-DAF5-D216-FCE2-66068791D078}"/>
          </ac:spMkLst>
        </pc:spChg>
      </pc:sldChg>
      <pc:sldChg chg="addSp delSp modSp new mod">
        <pc:chgData name="Leo Troels Nielsen Glader" userId="4819011b-72df-493c-8538-7ad3f1eb2fa6" providerId="ADAL" clId="{E9DAF944-4C75-51D0-BC94-ADF2F5814E28}" dt="2025-08-26T06:09:07.203" v="1903"/>
        <pc:sldMkLst>
          <pc:docMk/>
          <pc:sldMk cId="4289354738" sldId="268"/>
        </pc:sldMkLst>
        <pc:spChg chg="mod">
          <ac:chgData name="Leo Troels Nielsen Glader" userId="4819011b-72df-493c-8538-7ad3f1eb2fa6" providerId="ADAL" clId="{E9DAF944-4C75-51D0-BC94-ADF2F5814E28}" dt="2025-08-26T06:08:50.871" v="1902" actId="20577"/>
          <ac:spMkLst>
            <pc:docMk/>
            <pc:sldMk cId="4289354738" sldId="268"/>
            <ac:spMk id="2" creationId="{7DC0FB01-AB04-CF2B-88DB-53DAD945B92C}"/>
          </ac:spMkLst>
        </pc:spChg>
        <pc:spChg chg="del">
          <ac:chgData name="Leo Troels Nielsen Glader" userId="4819011b-72df-493c-8538-7ad3f1eb2fa6" providerId="ADAL" clId="{E9DAF944-4C75-51D0-BC94-ADF2F5814E28}" dt="2025-08-26T06:09:07.203" v="1903"/>
          <ac:spMkLst>
            <pc:docMk/>
            <pc:sldMk cId="4289354738" sldId="268"/>
            <ac:spMk id="3" creationId="{27974E1F-8DD5-6C06-CD85-014A055B6841}"/>
          </ac:spMkLst>
        </pc:spChg>
        <pc:picChg chg="add mod">
          <ac:chgData name="Leo Troels Nielsen Glader" userId="4819011b-72df-493c-8538-7ad3f1eb2fa6" providerId="ADAL" clId="{E9DAF944-4C75-51D0-BC94-ADF2F5814E28}" dt="2025-08-26T06:09:07.203" v="1903"/>
          <ac:picMkLst>
            <pc:docMk/>
            <pc:sldMk cId="4289354738" sldId="268"/>
            <ac:picMk id="4" creationId="{52107AA6-C420-300A-ABC1-81A9B2BEC02B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9FC56E-B2DB-6741-8999-A19979D61384}" type="datetimeFigureOut">
              <a:rPr lang="da-DK" smtClean="0"/>
              <a:t>26.08.2025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BF5D19-2448-C446-A5D4-ED398EEBB9F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203049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Eleverne må bruge 10 minutter på at finde sange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BF5D19-2448-C446-A5D4-ED398EEBB9F2}" type="slidenum">
              <a:rPr lang="da-DK" smtClean="0"/>
              <a:t>9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03283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E6E63D4-5446-7A3A-4C28-5715C57262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CB1F5E04-AECC-2997-2994-8A0C5CFB9A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61E35618-4AC1-74EE-F2FA-7B42AA11EF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87019-C12C-7A47-A558-8D7025AB4A42}" type="datetimeFigureOut">
              <a:rPr lang="da-DK" smtClean="0"/>
              <a:t>26.08.2025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88004DD3-FD94-0270-52E5-97689EABE2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61A8A2C-DDEA-6A2A-C66E-B5231EEABC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21B73-A96D-AF4D-9E0E-404A9BC81D2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70944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A869894-BFC8-CF57-F02D-611B84BCBF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5A780D79-E112-B6D3-6CD8-772DD1A5E4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E9C3588-EDCF-CC64-4E04-7B8EEBC112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87019-C12C-7A47-A558-8D7025AB4A42}" type="datetimeFigureOut">
              <a:rPr lang="da-DK" smtClean="0"/>
              <a:t>26.08.2025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83FF915F-439C-3C28-2562-B044242C34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5ECB7A5E-76A6-C244-F5FC-46C88B03B5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21B73-A96D-AF4D-9E0E-404A9BC81D2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48724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ABDEABEA-531B-73BB-E5FE-B7FD0B0999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2F9522B9-4843-F103-8332-EC859280A7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D1EF16D-6ED8-520B-534B-02A69448DD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87019-C12C-7A47-A558-8D7025AB4A42}" type="datetimeFigureOut">
              <a:rPr lang="da-DK" smtClean="0"/>
              <a:t>26.08.2025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A553C215-B0CD-E4CE-8546-E48F3AB719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F2DBEA9-F29F-06A6-F70E-B2939E2EF7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21B73-A96D-AF4D-9E0E-404A9BC81D2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84745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4471101-FA16-56A1-97DE-AB0C6142EB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7249AD0-5913-CEE5-54A9-E8738743CF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9985E1AB-79BF-D7BC-5090-953878724F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87019-C12C-7A47-A558-8D7025AB4A42}" type="datetimeFigureOut">
              <a:rPr lang="da-DK" smtClean="0"/>
              <a:t>26.08.2025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CA87D8D-0DB7-0E72-EEC2-DAC0B2E546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F70CC6C-E919-2888-4D72-E0D10BEE2F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21B73-A96D-AF4D-9E0E-404A9BC81D2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48860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6CF67C4-4F36-237D-7015-B32D7D875F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16D906E2-52BC-64A8-FE94-3948030B08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9B86BC4-0D88-46FA-15BE-9BEE505355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87019-C12C-7A47-A558-8D7025AB4A42}" type="datetimeFigureOut">
              <a:rPr lang="da-DK" smtClean="0"/>
              <a:t>26.08.2025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9252D16-0935-F5F1-FD57-3F8970EF6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F210770-CF5B-DF7E-7AA4-F4C42D6C01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21B73-A96D-AF4D-9E0E-404A9BC81D2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941199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D8D644E-83AE-597E-505C-40A613CD39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44C7F34-6287-0810-4A99-D5D421252D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4DB2ACB5-6582-416D-DE1B-FB75624B54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A3FE4D1C-86C2-B10B-EA0E-2FF2C9C5E5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87019-C12C-7A47-A558-8D7025AB4A42}" type="datetimeFigureOut">
              <a:rPr lang="da-DK" smtClean="0"/>
              <a:t>26.08.2025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095C5123-0542-A03B-AFD1-8AA616F157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F4D0671F-41DD-109B-7486-266E83DF8B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21B73-A96D-AF4D-9E0E-404A9BC81D2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737354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BB67EFD-F0C5-8288-EA34-E01E768D52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BF45DB2C-EFC8-BFE3-39FC-0F2E7EAA50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D3363536-B8E7-9740-1FBE-DD17937F01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99979F1A-7228-72BB-3E84-02EEAACB18C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4ABC4CAE-5B68-DED2-9DD6-6E9B13BF7B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F2CDBDDD-B1A4-24E6-BB2B-3D48049B0E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87019-C12C-7A47-A558-8D7025AB4A42}" type="datetimeFigureOut">
              <a:rPr lang="da-DK" smtClean="0"/>
              <a:t>26.08.2025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6E08B615-0E19-B20F-4BD0-A918C85627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5440A312-F756-88BF-FFDE-7C40C6E447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21B73-A96D-AF4D-9E0E-404A9BC81D2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55084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BE68ABE-D1C6-3D2C-182B-AAA4BD015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01B12CE2-8F69-DDF9-46B4-7CC6F681B0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87019-C12C-7A47-A558-8D7025AB4A42}" type="datetimeFigureOut">
              <a:rPr lang="da-DK" smtClean="0"/>
              <a:t>26.08.2025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EBF70D52-F989-259D-7C0E-46748B742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5581BC3F-D814-AC9D-61DD-522348CC9F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21B73-A96D-AF4D-9E0E-404A9BC81D2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861899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DAC2A787-14C0-76F9-2938-BD1745CF3E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87019-C12C-7A47-A558-8D7025AB4A42}" type="datetimeFigureOut">
              <a:rPr lang="da-DK" smtClean="0"/>
              <a:t>26.08.2025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AA7A5DE8-6C14-9D8C-0369-7EF0DAAD91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50D319AA-2CFE-D87A-AF19-7FA3D19FAD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21B73-A96D-AF4D-9E0E-404A9BC81D2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45635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A906DA4-2808-34A7-1176-62DB5DE049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5A2E9B0-883C-45F1-8B5B-4EEC30BE2F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D20E48E0-3FA8-7CFD-72D1-13A7CF77DD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43EE3A0F-6D12-D9AF-CF54-3B308D6548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87019-C12C-7A47-A558-8D7025AB4A42}" type="datetimeFigureOut">
              <a:rPr lang="da-DK" smtClean="0"/>
              <a:t>26.08.2025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C9913612-00C4-A7F0-2824-186B0D408A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9B36DA96-6BCB-6A75-4569-BF862510C3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21B73-A96D-AF4D-9E0E-404A9BC81D2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748420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B52D43B-E3ED-2C18-8836-038BD63FEE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F8A6D1A0-CEAF-F2F8-ABD2-7B05CADAFB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AF7A2025-DA32-7FAA-F893-74C2F1D2D4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7A2FA971-ECE2-273A-CC6C-5236C0EE21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87019-C12C-7A47-A558-8D7025AB4A42}" type="datetimeFigureOut">
              <a:rPr lang="da-DK" smtClean="0"/>
              <a:t>26.08.2025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D2FF4DF8-EF02-11CD-C832-B79468E9CC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E928092B-1ED5-28FC-BC4C-C0D65C6FC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21B73-A96D-AF4D-9E0E-404A9BC81D2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19114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017BC5CA-79A3-D8AC-0A59-E79A3C60D1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8597FA6C-2373-1BF1-907E-072ADADE7E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CB61517-B6D7-F79C-F74A-B266844B87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4987019-C12C-7A47-A558-8D7025AB4A42}" type="datetimeFigureOut">
              <a:rPr lang="da-DK" smtClean="0"/>
              <a:t>26.08.2025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33917C0-CE00-68F0-D0A3-B12DD11019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F3C2E25F-4CE7-476B-44C3-DC0181CEC4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3921B73-A96D-AF4D-9E0E-404A9BC81D2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04612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61526E3-F8AF-DAF7-AC70-19C32D4AE53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Musik C 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2F2E63F0-8F7E-EA2D-A0CC-DC059EEC64A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/>
              <a:t>Intervaller og akkorder</a:t>
            </a:r>
          </a:p>
        </p:txBody>
      </p:sp>
    </p:spTree>
    <p:extLst>
      <p:ext uri="{BB962C8B-B14F-4D97-AF65-F5344CB8AC3E}">
        <p14:creationId xmlns:p14="http://schemas.microsoft.com/office/powerpoint/2010/main" val="11889223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60CB4CC-DAF5-D216-FCE2-66068791D0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Akkorder – Fundamentet for al musik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46EA7F17-7B3C-BC5D-FF96-6CB1B489862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107752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B445174-3FB4-3BC5-0A83-944FE7BBB0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Akkorder består af tertser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B2C073A-92FE-5996-799F-B034071EF6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En stor og en lille ved dur (først 4 halve toner, så tre)</a:t>
            </a:r>
          </a:p>
          <a:p>
            <a:endParaRPr lang="da-DK" dirty="0"/>
          </a:p>
          <a:p>
            <a:r>
              <a:rPr lang="da-DK" dirty="0"/>
              <a:t>En lille og en stor ved mol (først 3 og så fire)</a:t>
            </a:r>
          </a:p>
          <a:p>
            <a:endParaRPr lang="da-DK" dirty="0"/>
          </a:p>
          <a:p>
            <a:r>
              <a:rPr lang="da-DK" dirty="0"/>
              <a:t>Man tæller fra grundtonen. Grundtonen i B-dur er B, D i D-mol, Es i Es-dur og så videre. </a:t>
            </a:r>
          </a:p>
        </p:txBody>
      </p:sp>
      <p:pic>
        <p:nvPicPr>
          <p:cNvPr id="4" name="Picture 2" descr="Akkorder på Klaveret - Lær Dem Online &amp; Gratis Her!">
            <a:extLst>
              <a:ext uri="{FF2B5EF4-FFF2-40B4-BE49-F238E27FC236}">
                <a16:creationId xmlns:a16="http://schemas.microsoft.com/office/drawing/2014/main" id="{221BA863-8F2B-99B4-5498-57EFD5F1E4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9899" y="4816135"/>
            <a:ext cx="2966825" cy="1891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Billede 4">
            <a:extLst>
              <a:ext uri="{FF2B5EF4-FFF2-40B4-BE49-F238E27FC236}">
                <a16:creationId xmlns:a16="http://schemas.microsoft.com/office/drawing/2014/main" id="{16399C52-D859-95EE-60F8-A156133BFC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5313" y="5088855"/>
            <a:ext cx="2233192" cy="1763898"/>
          </a:xfrm>
          <a:prstGeom prst="rect">
            <a:avLst/>
          </a:prstGeom>
        </p:spPr>
      </p:pic>
      <p:sp>
        <p:nvSpPr>
          <p:cNvPr id="6" name="Tekstfelt 5">
            <a:extLst>
              <a:ext uri="{FF2B5EF4-FFF2-40B4-BE49-F238E27FC236}">
                <a16:creationId xmlns:a16="http://schemas.microsoft.com/office/drawing/2014/main" id="{89311D04-A6DE-24D3-4F06-E4F5AA071341}"/>
              </a:ext>
            </a:extLst>
          </p:cNvPr>
          <p:cNvSpPr txBox="1"/>
          <p:nvPr/>
        </p:nvSpPr>
        <p:spPr>
          <a:xfrm>
            <a:off x="6757060" y="4833257"/>
            <a:ext cx="5421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/>
              <a:t>Cm</a:t>
            </a:r>
          </a:p>
        </p:txBody>
      </p:sp>
    </p:spTree>
    <p:extLst>
      <p:ext uri="{BB962C8B-B14F-4D97-AF65-F5344CB8AC3E}">
        <p14:creationId xmlns:p14="http://schemas.microsoft.com/office/powerpoint/2010/main" val="5987710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974A6C0-2DD2-6CDC-726F-28C4C6481E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Find sammen i grupper af 2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99C5251-9F4E-A78D-BA6D-F8C08CD541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Spil E-mol, så D-dur, så B-mol og så C-dur. </a:t>
            </a:r>
          </a:p>
          <a:p>
            <a:endParaRPr lang="da-DK" dirty="0"/>
          </a:p>
          <a:p>
            <a:r>
              <a:rPr lang="da-DK" dirty="0"/>
              <a:t>Lær at spille akkordrundgangen!</a:t>
            </a:r>
          </a:p>
          <a:p>
            <a:endParaRPr lang="da-DK" dirty="0"/>
          </a:p>
          <a:p>
            <a:r>
              <a:rPr lang="da-DK" dirty="0"/>
              <a:t>Husk at byt plads bag klaveret. </a:t>
            </a:r>
          </a:p>
        </p:txBody>
      </p:sp>
      <p:pic>
        <p:nvPicPr>
          <p:cNvPr id="4" name="Picture 2" descr="Akkorder på Klaveret - Lær Dem Online &amp; Gratis Her!">
            <a:extLst>
              <a:ext uri="{FF2B5EF4-FFF2-40B4-BE49-F238E27FC236}">
                <a16:creationId xmlns:a16="http://schemas.microsoft.com/office/drawing/2014/main" id="{2A97AB77-742C-F648-3862-1284908449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6975" y="1027906"/>
            <a:ext cx="2966825" cy="1891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Billede 4">
            <a:extLst>
              <a:ext uri="{FF2B5EF4-FFF2-40B4-BE49-F238E27FC236}">
                <a16:creationId xmlns:a16="http://schemas.microsoft.com/office/drawing/2014/main" id="{BED896D6-1C34-CD38-6D29-297BFDF26E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49121" y="3841255"/>
            <a:ext cx="2233192" cy="1763898"/>
          </a:xfrm>
          <a:prstGeom prst="rect">
            <a:avLst/>
          </a:prstGeom>
        </p:spPr>
      </p:pic>
      <p:sp>
        <p:nvSpPr>
          <p:cNvPr id="6" name="Tekstfelt 5">
            <a:extLst>
              <a:ext uri="{FF2B5EF4-FFF2-40B4-BE49-F238E27FC236}">
                <a16:creationId xmlns:a16="http://schemas.microsoft.com/office/drawing/2014/main" id="{4CD40393-8992-3EDA-BFA9-F663C26CD544}"/>
              </a:ext>
            </a:extLst>
          </p:cNvPr>
          <p:cNvSpPr txBox="1"/>
          <p:nvPr/>
        </p:nvSpPr>
        <p:spPr>
          <a:xfrm>
            <a:off x="9261824" y="3754078"/>
            <a:ext cx="5421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/>
              <a:t>Cm</a:t>
            </a:r>
          </a:p>
        </p:txBody>
      </p:sp>
    </p:spTree>
    <p:extLst>
      <p:ext uri="{BB962C8B-B14F-4D97-AF65-F5344CB8AC3E}">
        <p14:creationId xmlns:p14="http://schemas.microsoft.com/office/powerpoint/2010/main" val="5251206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DC0FB01-AB04-CF2B-88DB-53DAD945B9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Klaveret </a:t>
            </a:r>
          </a:p>
        </p:txBody>
      </p:sp>
      <p:pic>
        <p:nvPicPr>
          <p:cNvPr id="4" name="Picture 4" descr="Køb Yamaha - CLP-665GP - Digital Flygel (Polished Black)">
            <a:extLst>
              <a:ext uri="{FF2B5EF4-FFF2-40B4-BE49-F238E27FC236}">
                <a16:creationId xmlns:a16="http://schemas.microsoft.com/office/drawing/2014/main" id="{52107AA6-C420-300A-ABC1-81A9B2BEC02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7628" y="1825625"/>
            <a:ext cx="4256743" cy="435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893547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CCA06A-6A3C-0F1E-9AF0-F671EBDC1C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Dagens program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FFF6A8A-8AC4-9B6B-9492-1F9A389649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155831" cy="4351338"/>
          </a:xfrm>
        </p:spPr>
        <p:txBody>
          <a:bodyPr/>
          <a:lstStyle/>
          <a:p>
            <a:r>
              <a:rPr lang="da-DK" dirty="0"/>
              <a:t>Intervaller </a:t>
            </a:r>
          </a:p>
          <a:p>
            <a:r>
              <a:rPr lang="da-DK" dirty="0"/>
              <a:t>Huskesange til intervaller</a:t>
            </a:r>
          </a:p>
          <a:p>
            <a:r>
              <a:rPr lang="da-DK" dirty="0"/>
              <a:t>Akkorder – Hvordan bygger man en treklang?</a:t>
            </a:r>
          </a:p>
          <a:p>
            <a:endParaRPr lang="da-DK" dirty="0"/>
          </a:p>
          <a:p>
            <a:r>
              <a:rPr lang="da-DK" dirty="0"/>
              <a:t>Dagens instrument: </a:t>
            </a:r>
            <a:r>
              <a:rPr lang="da-DK" b="1" dirty="0"/>
              <a:t>Klaveret</a:t>
            </a:r>
          </a:p>
        </p:txBody>
      </p:sp>
      <p:pic>
        <p:nvPicPr>
          <p:cNvPr id="1026" name="Picture 2" descr="Akkorder på Klaveret - Lær Dem Online &amp; Gratis Her!">
            <a:extLst>
              <a:ext uri="{FF2B5EF4-FFF2-40B4-BE49-F238E27FC236}">
                <a16:creationId xmlns:a16="http://schemas.microsoft.com/office/drawing/2014/main" id="{93717A60-30DD-D2AB-E2BB-86B432E7C4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7971" y="584444"/>
            <a:ext cx="3893901" cy="2482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Køb Yamaha - CLP-665GP - Digital Flygel (Polished Black)">
            <a:extLst>
              <a:ext uri="{FF2B5EF4-FFF2-40B4-BE49-F238E27FC236}">
                <a16:creationId xmlns:a16="http://schemas.microsoft.com/office/drawing/2014/main" id="{A994B164-24A3-867B-9C5A-B03D6D511B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4815" y="3429000"/>
            <a:ext cx="3220212" cy="3291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33120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F10020F-C137-6E69-6F21-C47EA80056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Genopfriskning! 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68D08D7-86CE-FDA8-DCE8-2C208D8864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Hvad er forskellen på at sætte b og # foran en stamtone?</a:t>
            </a:r>
          </a:p>
          <a:p>
            <a:endParaRPr lang="da-DK" dirty="0"/>
          </a:p>
          <a:p>
            <a:r>
              <a:rPr lang="da-DK" dirty="0"/>
              <a:t>Hvor spiller jeg et C#, et B, et Eb og et G?</a:t>
            </a:r>
          </a:p>
          <a:p>
            <a:endParaRPr lang="da-DK" dirty="0"/>
          </a:p>
          <a:p>
            <a:r>
              <a:rPr lang="da-DK" dirty="0"/>
              <a:t>Hvordan spiller jeg melodien A – C# - E – G#?</a:t>
            </a:r>
          </a:p>
          <a:p>
            <a:endParaRPr lang="da-DK" dirty="0"/>
          </a:p>
          <a:p>
            <a:r>
              <a:rPr lang="da-DK" dirty="0"/>
              <a:t>Hvad er guitaren for et instrument??</a:t>
            </a:r>
          </a:p>
          <a:p>
            <a:endParaRPr lang="da-DK" dirty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8803082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CFAAD99-3698-8816-72B6-016B40BB96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Hvad er et interval?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3B0C29C-8141-9282-CA0B-64D4E1AC82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825842" cy="4351338"/>
          </a:xfrm>
        </p:spPr>
        <p:txBody>
          <a:bodyPr/>
          <a:lstStyle/>
          <a:p>
            <a:r>
              <a:rPr lang="da-DK" dirty="0"/>
              <a:t>Et interval er et bestem mellemrum mellem to toner</a:t>
            </a:r>
          </a:p>
          <a:p>
            <a:endParaRPr lang="da-DK" dirty="0"/>
          </a:p>
          <a:p>
            <a:r>
              <a:rPr lang="da-DK" dirty="0"/>
              <a:t>Der findes små intervaller, mellemstore og store intervaller</a:t>
            </a:r>
          </a:p>
          <a:p>
            <a:endParaRPr lang="da-DK" dirty="0"/>
          </a:p>
          <a:p>
            <a:r>
              <a:rPr lang="da-DK" dirty="0"/>
              <a:t>Hvorfor er det godt at lære intervaller?</a:t>
            </a:r>
          </a:p>
          <a:p>
            <a:pPr marL="1371600" lvl="3" indent="0">
              <a:buNone/>
            </a:pPr>
            <a:r>
              <a:rPr lang="da-DK" dirty="0"/>
              <a:t>- </a:t>
            </a:r>
            <a:r>
              <a:rPr lang="da-DK" sz="2400" dirty="0"/>
              <a:t>Man kan lytte sange af! Altså kan man lære at spille sange uden at have noderne. Meget smart 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7679280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03B0627-5938-B39B-2969-978625CE35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De små intervaller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D5CE998-59C8-E849-2ADE-17A00EDF3D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315691" cy="4515798"/>
          </a:xfrm>
        </p:spPr>
        <p:txBody>
          <a:bodyPr>
            <a:normAutofit fontScale="85000" lnSpcReduction="20000"/>
          </a:bodyPr>
          <a:lstStyle/>
          <a:p>
            <a:r>
              <a:rPr lang="da-DK" dirty="0"/>
              <a:t>Prim: Samme tone</a:t>
            </a:r>
          </a:p>
          <a:p>
            <a:endParaRPr lang="da-DK" dirty="0"/>
          </a:p>
          <a:p>
            <a:r>
              <a:rPr lang="da-DK" dirty="0"/>
              <a:t>Lille sekund: En halv tone over/under</a:t>
            </a:r>
          </a:p>
          <a:p>
            <a:endParaRPr lang="da-DK" dirty="0"/>
          </a:p>
          <a:p>
            <a:r>
              <a:rPr lang="da-DK" dirty="0"/>
              <a:t>Stor sekund: En to halve toner (en hel tone) over/under</a:t>
            </a:r>
          </a:p>
          <a:p>
            <a:endParaRPr lang="da-DK" dirty="0"/>
          </a:p>
          <a:p>
            <a:r>
              <a:rPr lang="da-DK" dirty="0"/>
              <a:t>Lille terts: tre halve toner over/under</a:t>
            </a:r>
          </a:p>
          <a:p>
            <a:endParaRPr lang="da-DK" dirty="0"/>
          </a:p>
          <a:p>
            <a:r>
              <a:rPr lang="da-DK" dirty="0"/>
              <a:t>Stor terts: fire halve toner over/under</a:t>
            </a:r>
          </a:p>
          <a:p>
            <a:endParaRPr lang="da-DK" dirty="0"/>
          </a:p>
        </p:txBody>
      </p:sp>
      <p:pic>
        <p:nvPicPr>
          <p:cNvPr id="8" name="Billede 7">
            <a:extLst>
              <a:ext uri="{FF2B5EF4-FFF2-40B4-BE49-F238E27FC236}">
                <a16:creationId xmlns:a16="http://schemas.microsoft.com/office/drawing/2014/main" id="{9121169A-A813-197B-8B13-044FDB676E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97437" y="866898"/>
            <a:ext cx="1370842" cy="5474525"/>
          </a:xfrm>
          <a:prstGeom prst="rect">
            <a:avLst/>
          </a:prstGeom>
        </p:spPr>
      </p:pic>
      <p:sp>
        <p:nvSpPr>
          <p:cNvPr id="9" name="Tekstfelt 8">
            <a:extLst>
              <a:ext uri="{FF2B5EF4-FFF2-40B4-BE49-F238E27FC236}">
                <a16:creationId xmlns:a16="http://schemas.microsoft.com/office/drawing/2014/main" id="{B8DB358B-5A94-237E-2536-4D889C774C4E}"/>
              </a:ext>
            </a:extLst>
          </p:cNvPr>
          <p:cNvSpPr txBox="1"/>
          <p:nvPr/>
        </p:nvSpPr>
        <p:spPr>
          <a:xfrm>
            <a:off x="6510454" y="1027906"/>
            <a:ext cx="1386983" cy="50783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/>
              <a:t>Prim</a:t>
            </a:r>
          </a:p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r>
              <a:rPr lang="da-DK" dirty="0"/>
              <a:t>Lille Sekund</a:t>
            </a:r>
          </a:p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r>
              <a:rPr lang="da-DK" dirty="0"/>
              <a:t>Stor Sekund</a:t>
            </a:r>
          </a:p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r>
              <a:rPr lang="da-DK" dirty="0"/>
              <a:t>Lille terts</a:t>
            </a:r>
          </a:p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r>
              <a:rPr lang="da-DK" dirty="0"/>
              <a:t>Stor terts</a:t>
            </a:r>
          </a:p>
        </p:txBody>
      </p:sp>
    </p:spTree>
    <p:extLst>
      <p:ext uri="{BB962C8B-B14F-4D97-AF65-F5344CB8AC3E}">
        <p14:creationId xmlns:p14="http://schemas.microsoft.com/office/powerpoint/2010/main" val="3625986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D47ABD6-F6F1-E9D6-9466-835CC4E49D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De mellemstore intervaller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7FC0925-E702-000F-A14E-5A2E319B07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814455" cy="4351338"/>
          </a:xfrm>
        </p:spPr>
        <p:txBody>
          <a:bodyPr>
            <a:normAutofit fontScale="92500" lnSpcReduction="10000"/>
          </a:bodyPr>
          <a:lstStyle/>
          <a:p>
            <a:r>
              <a:rPr lang="da-DK" dirty="0"/>
              <a:t>Kvart: 5 halve toner </a:t>
            </a:r>
          </a:p>
          <a:p>
            <a:endParaRPr lang="da-DK" dirty="0"/>
          </a:p>
          <a:p>
            <a:r>
              <a:rPr lang="da-DK" dirty="0"/>
              <a:t>Forstørret kvart/</a:t>
            </a:r>
            <a:r>
              <a:rPr lang="da-DK" dirty="0" err="1"/>
              <a:t>tritonus</a:t>
            </a:r>
            <a:r>
              <a:rPr lang="da-DK" dirty="0"/>
              <a:t>: 6 halve toner</a:t>
            </a:r>
          </a:p>
          <a:p>
            <a:endParaRPr lang="da-DK" dirty="0"/>
          </a:p>
          <a:p>
            <a:r>
              <a:rPr lang="da-DK" dirty="0"/>
              <a:t>Kvint: 7 halve toner</a:t>
            </a:r>
          </a:p>
          <a:p>
            <a:endParaRPr lang="da-DK" dirty="0"/>
          </a:p>
          <a:p>
            <a:r>
              <a:rPr lang="da-DK" dirty="0"/>
              <a:t>Lille sekst: 8 halve toner</a:t>
            </a:r>
          </a:p>
          <a:p>
            <a:endParaRPr lang="da-DK" dirty="0"/>
          </a:p>
          <a:p>
            <a:r>
              <a:rPr lang="da-DK" dirty="0"/>
              <a:t>Stor sekst: 9 have toner</a:t>
            </a:r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2BAB85AE-C8C6-E60E-D34A-29269C2B79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96234" y="679563"/>
            <a:ext cx="1590620" cy="2617190"/>
          </a:xfrm>
          <a:prstGeom prst="rect">
            <a:avLst/>
          </a:prstGeom>
        </p:spPr>
      </p:pic>
      <p:pic>
        <p:nvPicPr>
          <p:cNvPr id="6" name="Billede 5">
            <a:extLst>
              <a:ext uri="{FF2B5EF4-FFF2-40B4-BE49-F238E27FC236}">
                <a16:creationId xmlns:a16="http://schemas.microsoft.com/office/drawing/2014/main" id="{4A861896-8A7E-DF27-43DA-CDF38DA7B1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96234" y="3296753"/>
            <a:ext cx="1590620" cy="1212431"/>
          </a:xfrm>
          <a:prstGeom prst="rect">
            <a:avLst/>
          </a:prstGeom>
        </p:spPr>
      </p:pic>
      <p:pic>
        <p:nvPicPr>
          <p:cNvPr id="7" name="Billede 6">
            <a:extLst>
              <a:ext uri="{FF2B5EF4-FFF2-40B4-BE49-F238E27FC236}">
                <a16:creationId xmlns:a16="http://schemas.microsoft.com/office/drawing/2014/main" id="{4A838EBE-2CB6-F86F-783D-FBF34F47BAC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39776" y="4498298"/>
            <a:ext cx="1547077" cy="2400636"/>
          </a:xfrm>
          <a:prstGeom prst="rect">
            <a:avLst/>
          </a:prstGeom>
        </p:spPr>
      </p:pic>
      <p:sp>
        <p:nvSpPr>
          <p:cNvPr id="8" name="Tekstfelt 7">
            <a:extLst>
              <a:ext uri="{FF2B5EF4-FFF2-40B4-BE49-F238E27FC236}">
                <a16:creationId xmlns:a16="http://schemas.microsoft.com/office/drawing/2014/main" id="{86C6E795-A5DD-8031-B130-A4CA3BE33233}"/>
              </a:ext>
            </a:extLst>
          </p:cNvPr>
          <p:cNvSpPr txBox="1"/>
          <p:nvPr/>
        </p:nvSpPr>
        <p:spPr>
          <a:xfrm>
            <a:off x="7647172" y="1027906"/>
            <a:ext cx="1170833" cy="53553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/>
              <a:t>Kvart</a:t>
            </a:r>
          </a:p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r>
              <a:rPr lang="da-DK" dirty="0" err="1"/>
              <a:t>Tritonus</a:t>
            </a:r>
            <a:endParaRPr lang="da-DK" dirty="0"/>
          </a:p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r>
              <a:rPr lang="da-DK" dirty="0"/>
              <a:t>Kvint</a:t>
            </a:r>
          </a:p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r>
              <a:rPr lang="da-DK" dirty="0"/>
              <a:t>Lille sekst</a:t>
            </a:r>
          </a:p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r>
              <a:rPr lang="da-DK" dirty="0"/>
              <a:t>Stor sekst</a:t>
            </a:r>
          </a:p>
        </p:txBody>
      </p:sp>
    </p:spTree>
    <p:extLst>
      <p:ext uri="{BB962C8B-B14F-4D97-AF65-F5344CB8AC3E}">
        <p14:creationId xmlns:p14="http://schemas.microsoft.com/office/powerpoint/2010/main" val="30077634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4191960-8EE6-AAC5-7A93-518DFF79E1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De store intervaller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817A3A7-3C9E-AFFF-B622-14F04E718A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671951" cy="4351338"/>
          </a:xfrm>
        </p:spPr>
        <p:txBody>
          <a:bodyPr/>
          <a:lstStyle/>
          <a:p>
            <a:r>
              <a:rPr lang="da-DK" dirty="0"/>
              <a:t>Lille septim: 10 halve toner</a:t>
            </a:r>
          </a:p>
          <a:p>
            <a:endParaRPr lang="da-DK" dirty="0"/>
          </a:p>
          <a:p>
            <a:endParaRPr lang="da-DK" dirty="0"/>
          </a:p>
          <a:p>
            <a:r>
              <a:rPr lang="da-DK" dirty="0"/>
              <a:t>Stor septim: 11 halve toner</a:t>
            </a:r>
          </a:p>
          <a:p>
            <a:endParaRPr lang="da-DK" dirty="0"/>
          </a:p>
          <a:p>
            <a:endParaRPr lang="da-DK" dirty="0"/>
          </a:p>
          <a:p>
            <a:r>
              <a:rPr lang="da-DK" dirty="0"/>
              <a:t>Oktav: 12 halve toner</a:t>
            </a:r>
          </a:p>
          <a:p>
            <a:endParaRPr lang="da-DK" dirty="0"/>
          </a:p>
          <a:p>
            <a:endParaRPr lang="da-DK" dirty="0"/>
          </a:p>
          <a:p>
            <a:pPr marL="0" indent="0">
              <a:buNone/>
            </a:pPr>
            <a:endParaRPr lang="da-DK" dirty="0"/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FED9E200-6C3F-1E5E-1653-6630D44FA8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42051" y="1574635"/>
            <a:ext cx="1879600" cy="444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57699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F7FF7AF-C787-B645-2669-3D54A6025B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Skal I kunne det her til eksamen?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B672F5C-9A70-B491-05E9-6804C91F84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JA, men jeg er 100 på at I lærer det. </a:t>
            </a:r>
          </a:p>
          <a:p>
            <a:endParaRPr lang="da-DK" dirty="0"/>
          </a:p>
          <a:p>
            <a:r>
              <a:rPr lang="da-DK" dirty="0"/>
              <a:t>Den måde jeg har lært det på er at finde nogle huskesange. </a:t>
            </a:r>
          </a:p>
          <a:p>
            <a:endParaRPr lang="da-DK" dirty="0"/>
          </a:p>
          <a:p>
            <a:r>
              <a:rPr lang="da-DK" dirty="0"/>
              <a:t>Derfor så skal vi have lavet en liste med huskesange!</a:t>
            </a:r>
          </a:p>
        </p:txBody>
      </p:sp>
    </p:spTree>
    <p:extLst>
      <p:ext uri="{BB962C8B-B14F-4D97-AF65-F5344CB8AC3E}">
        <p14:creationId xmlns:p14="http://schemas.microsoft.com/office/powerpoint/2010/main" val="37607969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D74B39D-719D-F41C-E964-935F4F09FB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Musik C 25/26 – Huskesange – 2 pr. modul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4E2B251-B70D-C2D7-BC12-364F4C0E6A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2587171" cy="4351338"/>
          </a:xfrm>
        </p:spPr>
        <p:txBody>
          <a:bodyPr/>
          <a:lstStyle/>
          <a:p>
            <a:r>
              <a:rPr lang="da-DK" dirty="0"/>
              <a:t>Prim:</a:t>
            </a:r>
          </a:p>
          <a:p>
            <a:r>
              <a:rPr lang="da-DK" dirty="0"/>
              <a:t>Lille sekund: </a:t>
            </a:r>
          </a:p>
          <a:p>
            <a:r>
              <a:rPr lang="da-DK" dirty="0"/>
              <a:t>Stor sekund:</a:t>
            </a:r>
          </a:p>
          <a:p>
            <a:r>
              <a:rPr lang="da-DK" dirty="0"/>
              <a:t>Lille terts:</a:t>
            </a:r>
          </a:p>
          <a:p>
            <a:r>
              <a:rPr lang="da-DK" dirty="0"/>
              <a:t>Stor terts:</a:t>
            </a:r>
          </a:p>
          <a:p>
            <a:r>
              <a:rPr lang="da-DK" dirty="0"/>
              <a:t>Kvart: </a:t>
            </a:r>
          </a:p>
          <a:p>
            <a:r>
              <a:rPr lang="da-DK" dirty="0" err="1"/>
              <a:t>Tritonus</a:t>
            </a:r>
            <a:r>
              <a:rPr lang="da-DK" dirty="0"/>
              <a:t>: </a:t>
            </a:r>
          </a:p>
          <a:p>
            <a:pPr marL="0" indent="0">
              <a:buNone/>
            </a:pPr>
            <a:endParaRPr lang="da-DK" dirty="0"/>
          </a:p>
        </p:txBody>
      </p:sp>
      <p:sp>
        <p:nvSpPr>
          <p:cNvPr id="4" name="Tekstfelt 3">
            <a:extLst>
              <a:ext uri="{FF2B5EF4-FFF2-40B4-BE49-F238E27FC236}">
                <a16:creationId xmlns:a16="http://schemas.microsoft.com/office/drawing/2014/main" id="{C7343F82-45CA-222B-FE45-EEC384BD0BB5}"/>
              </a:ext>
            </a:extLst>
          </p:cNvPr>
          <p:cNvSpPr txBox="1"/>
          <p:nvPr/>
        </p:nvSpPr>
        <p:spPr>
          <a:xfrm>
            <a:off x="6183085" y="2090057"/>
            <a:ext cx="3904343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2800" dirty="0"/>
              <a:t>Kvint: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2800" dirty="0"/>
              <a:t>Lille sekst: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2800" dirty="0"/>
              <a:t>Stor sekst: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2800" dirty="0"/>
              <a:t>Lille septim: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2800" dirty="0"/>
              <a:t>Stor septim: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2800" dirty="0"/>
              <a:t>Oktav:</a:t>
            </a:r>
          </a:p>
          <a:p>
            <a:r>
              <a:rPr lang="da-DK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577667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437</Words>
  <Application>Microsoft Macintosh PowerPoint</Application>
  <PresentationFormat>Widescreen</PresentationFormat>
  <Paragraphs>128</Paragraphs>
  <Slides>13</Slides>
  <Notes>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13</vt:i4>
      </vt:variant>
    </vt:vector>
  </HeadingPairs>
  <TitlesOfParts>
    <vt:vector size="17" baseType="lpstr">
      <vt:lpstr>Aptos</vt:lpstr>
      <vt:lpstr>Aptos Display</vt:lpstr>
      <vt:lpstr>Arial</vt:lpstr>
      <vt:lpstr>Office-tema</vt:lpstr>
      <vt:lpstr>Musik C </vt:lpstr>
      <vt:lpstr>Dagens program</vt:lpstr>
      <vt:lpstr>Genopfriskning! </vt:lpstr>
      <vt:lpstr>Hvad er et interval?</vt:lpstr>
      <vt:lpstr>De små intervaller</vt:lpstr>
      <vt:lpstr>De mellemstore intervaller</vt:lpstr>
      <vt:lpstr>De store intervaller</vt:lpstr>
      <vt:lpstr>Skal I kunne det her til eksamen?</vt:lpstr>
      <vt:lpstr>Musik C 25/26 – Huskesange – 2 pr. modul</vt:lpstr>
      <vt:lpstr>Akkorder – Fundamentet for al musik</vt:lpstr>
      <vt:lpstr>Akkorder består af tertser</vt:lpstr>
      <vt:lpstr>Find sammen i grupper af 2</vt:lpstr>
      <vt:lpstr>Klaveret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Leo Troels Nielsen Glader</dc:creator>
  <cp:lastModifiedBy>Leo Troels Nielsen Glader</cp:lastModifiedBy>
  <cp:revision>1</cp:revision>
  <dcterms:created xsi:type="dcterms:W3CDTF">2025-08-20T11:11:52Z</dcterms:created>
  <dcterms:modified xsi:type="dcterms:W3CDTF">2025-08-26T06:11:58Z</dcterms:modified>
</cp:coreProperties>
</file>