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4"/>
    <p:sldMasterId id="2147483664" r:id="rId5"/>
  </p:sldMasterIdLst>
  <p:sldIdLst>
    <p:sldId id="260" r:id="rId6"/>
    <p:sldId id="270" r:id="rId7"/>
    <p:sldId id="268" r:id="rId8"/>
    <p:sldId id="269" r:id="rId9"/>
    <p:sldId id="261" r:id="rId10"/>
    <p:sldId id="266" r:id="rId11"/>
    <p:sldId id="262" r:id="rId12"/>
    <p:sldId id="264" r:id="rId13"/>
    <p:sldId id="265" r:id="rId14"/>
    <p:sldId id="2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1400"/>
    <a:srgbClr val="FFFFFF"/>
    <a:srgbClr val="000000"/>
    <a:srgbClr val="828282"/>
    <a:srgbClr val="64BECD"/>
    <a:srgbClr val="FA5050"/>
    <a:srgbClr val="004B46"/>
    <a:srgbClr val="CDA01E"/>
    <a:srgbClr val="00415A"/>
    <a:srgbClr val="B4A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2FF143-4949-46D3-BFBF-756FBAD338E1}" v="1" dt="2025-08-26T07:14:09.6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52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ds Glendorf.." userId="e3065ff0-c2fb-4999-aead-9e00478e6069" providerId="ADAL" clId="{632FF143-4949-46D3-BFBF-756FBAD338E1}"/>
    <pc:docChg chg="undo custSel addSld modSld sldOrd">
      <pc:chgData name="Mads Glendorf.." userId="e3065ff0-c2fb-4999-aead-9e00478e6069" providerId="ADAL" clId="{632FF143-4949-46D3-BFBF-756FBAD338E1}" dt="2025-08-26T07:23:55.646" v="153" actId="26606"/>
      <pc:docMkLst>
        <pc:docMk/>
      </pc:docMkLst>
      <pc:sldChg chg="modSp mod">
        <pc:chgData name="Mads Glendorf.." userId="e3065ff0-c2fb-4999-aead-9e00478e6069" providerId="ADAL" clId="{632FF143-4949-46D3-BFBF-756FBAD338E1}" dt="2025-08-26T06:55:54.782" v="3" actId="1076"/>
        <pc:sldMkLst>
          <pc:docMk/>
          <pc:sldMk cId="1207206307" sldId="262"/>
        </pc:sldMkLst>
        <pc:picChg chg="mod">
          <ac:chgData name="Mads Glendorf.." userId="e3065ff0-c2fb-4999-aead-9e00478e6069" providerId="ADAL" clId="{632FF143-4949-46D3-BFBF-756FBAD338E1}" dt="2025-08-26T06:55:54.782" v="3" actId="1076"/>
          <ac:picMkLst>
            <pc:docMk/>
            <pc:sldMk cId="1207206307" sldId="262"/>
            <ac:picMk id="4" creationId="{51439B9D-DF05-4069-98B1-5E2B77F356F7}"/>
          </ac:picMkLst>
        </pc:picChg>
      </pc:sldChg>
      <pc:sldChg chg="modSp mod">
        <pc:chgData name="Mads Glendorf.." userId="e3065ff0-c2fb-4999-aead-9e00478e6069" providerId="ADAL" clId="{632FF143-4949-46D3-BFBF-756FBAD338E1}" dt="2025-08-26T06:56:45.965" v="5" actId="20577"/>
        <pc:sldMkLst>
          <pc:docMk/>
          <pc:sldMk cId="4272644693" sldId="263"/>
        </pc:sldMkLst>
        <pc:spChg chg="mod">
          <ac:chgData name="Mads Glendorf.." userId="e3065ff0-c2fb-4999-aead-9e00478e6069" providerId="ADAL" clId="{632FF143-4949-46D3-BFBF-756FBAD338E1}" dt="2025-08-26T06:56:45.965" v="5" actId="20577"/>
          <ac:spMkLst>
            <pc:docMk/>
            <pc:sldMk cId="4272644693" sldId="263"/>
            <ac:spMk id="3" creationId="{886174B4-AF94-4139-A166-5DB551FB9336}"/>
          </ac:spMkLst>
        </pc:spChg>
      </pc:sldChg>
      <pc:sldChg chg="modSp mod">
        <pc:chgData name="Mads Glendorf.." userId="e3065ff0-c2fb-4999-aead-9e00478e6069" providerId="ADAL" clId="{632FF143-4949-46D3-BFBF-756FBAD338E1}" dt="2025-08-26T06:56:24.271" v="4" actId="20577"/>
        <pc:sldMkLst>
          <pc:docMk/>
          <pc:sldMk cId="543837988" sldId="264"/>
        </pc:sldMkLst>
        <pc:spChg chg="mod">
          <ac:chgData name="Mads Glendorf.." userId="e3065ff0-c2fb-4999-aead-9e00478e6069" providerId="ADAL" clId="{632FF143-4949-46D3-BFBF-756FBAD338E1}" dt="2025-08-26T06:56:24.271" v="4" actId="20577"/>
          <ac:spMkLst>
            <pc:docMk/>
            <pc:sldMk cId="543837988" sldId="264"/>
            <ac:spMk id="3" creationId="{7F98C0AC-859E-48C2-98BE-9CE366048A96}"/>
          </ac:spMkLst>
        </pc:spChg>
      </pc:sldChg>
      <pc:sldChg chg="modSp mod">
        <pc:chgData name="Mads Glendorf.." userId="e3065ff0-c2fb-4999-aead-9e00478e6069" providerId="ADAL" clId="{632FF143-4949-46D3-BFBF-756FBAD338E1}" dt="2025-08-26T06:55:48.242" v="1" actId="14734"/>
        <pc:sldMkLst>
          <pc:docMk/>
          <pc:sldMk cId="2688228042" sldId="266"/>
        </pc:sldMkLst>
        <pc:graphicFrameChg chg="modGraphic">
          <ac:chgData name="Mads Glendorf.." userId="e3065ff0-c2fb-4999-aead-9e00478e6069" providerId="ADAL" clId="{632FF143-4949-46D3-BFBF-756FBAD338E1}" dt="2025-08-26T06:55:48.242" v="1" actId="14734"/>
          <ac:graphicFrameMkLst>
            <pc:docMk/>
            <pc:sldMk cId="2688228042" sldId="266"/>
            <ac:graphicFrameMk id="4" creationId="{76895D3A-8B91-4610-B884-58F34F0D6180}"/>
          </ac:graphicFrameMkLst>
        </pc:graphicFrameChg>
      </pc:sldChg>
      <pc:sldChg chg="ord">
        <pc:chgData name="Mads Glendorf.." userId="e3065ff0-c2fb-4999-aead-9e00478e6069" providerId="ADAL" clId="{632FF143-4949-46D3-BFBF-756FBAD338E1}" dt="2025-08-26T07:17:22.435" v="30"/>
        <pc:sldMkLst>
          <pc:docMk/>
          <pc:sldMk cId="2008916135" sldId="268"/>
        </pc:sldMkLst>
      </pc:sldChg>
      <pc:sldChg chg="addSp delSp modSp add mod ord setBg delDesignElem">
        <pc:chgData name="Mads Glendorf.." userId="e3065ff0-c2fb-4999-aead-9e00478e6069" providerId="ADAL" clId="{632FF143-4949-46D3-BFBF-756FBAD338E1}" dt="2025-08-26T07:18:04.590" v="34" actId="27636"/>
        <pc:sldMkLst>
          <pc:docMk/>
          <pc:sldMk cId="2670473871" sldId="269"/>
        </pc:sldMkLst>
        <pc:spChg chg="del">
          <ac:chgData name="Mads Glendorf.." userId="e3065ff0-c2fb-4999-aead-9e00478e6069" providerId="ADAL" clId="{632FF143-4949-46D3-BFBF-756FBAD338E1}" dt="2025-08-26T07:14:09.674" v="7"/>
          <ac:spMkLst>
            <pc:docMk/>
            <pc:sldMk cId="2670473871" sldId="269"/>
            <ac:spMk id="8" creationId="{40851669-7281-49C2-8BF0-67BA70EC1AC7}"/>
          </ac:spMkLst>
        </pc:spChg>
        <pc:spChg chg="del">
          <ac:chgData name="Mads Glendorf.." userId="e3065ff0-c2fb-4999-aead-9e00478e6069" providerId="ADAL" clId="{632FF143-4949-46D3-BFBF-756FBAD338E1}" dt="2025-08-26T07:14:09.674" v="7"/>
          <ac:spMkLst>
            <pc:docMk/>
            <pc:sldMk cId="2670473871" sldId="269"/>
            <ac:spMk id="10" creationId="{16992B13-74C4-4370-93C5-F5403D944D8E}"/>
          </ac:spMkLst>
        </pc:spChg>
        <pc:spChg chg="del">
          <ac:chgData name="Mads Glendorf.." userId="e3065ff0-c2fb-4999-aead-9e00478e6069" providerId="ADAL" clId="{632FF143-4949-46D3-BFBF-756FBAD338E1}" dt="2025-08-26T07:14:09.674" v="7"/>
          <ac:spMkLst>
            <pc:docMk/>
            <pc:sldMk cId="2670473871" sldId="269"/>
            <ac:spMk id="12" creationId="{A3AE1F77-1EC8-47BA-A381-B6618A2FCD65}"/>
          </ac:spMkLst>
        </pc:spChg>
        <pc:spChg chg="mod">
          <ac:chgData name="Mads Glendorf.." userId="e3065ff0-c2fb-4999-aead-9e00478e6069" providerId="ADAL" clId="{632FF143-4949-46D3-BFBF-756FBAD338E1}" dt="2025-08-26T07:18:04.590" v="34" actId="27636"/>
          <ac:spMkLst>
            <pc:docMk/>
            <pc:sldMk cId="2670473871" sldId="269"/>
            <ac:spMk id="22" creationId="{5989396A-0998-4B6B-BB1F-374748615AAB}"/>
          </ac:spMkLst>
        </pc:spChg>
        <pc:graphicFrameChg chg="add del">
          <ac:chgData name="Mads Glendorf.." userId="e3065ff0-c2fb-4999-aead-9e00478e6069" providerId="ADAL" clId="{632FF143-4949-46D3-BFBF-756FBAD338E1}" dt="2025-08-26T07:14:48.858" v="10"/>
          <ac:graphicFrameMkLst>
            <pc:docMk/>
            <pc:sldMk cId="2670473871" sldId="269"/>
            <ac:graphicFrameMk id="3" creationId="{FD1C3278-6821-8283-7B16-D3FF2E3E25C1}"/>
          </ac:graphicFrameMkLst>
        </pc:graphicFrameChg>
      </pc:sldChg>
      <pc:sldChg chg="addSp delSp modSp new mod">
        <pc:chgData name="Mads Glendorf.." userId="e3065ff0-c2fb-4999-aead-9e00478e6069" providerId="ADAL" clId="{632FF143-4949-46D3-BFBF-756FBAD338E1}" dt="2025-08-26T07:23:55.646" v="153" actId="26606"/>
        <pc:sldMkLst>
          <pc:docMk/>
          <pc:sldMk cId="1159255889" sldId="270"/>
        </pc:sldMkLst>
        <pc:spChg chg="mod">
          <ac:chgData name="Mads Glendorf.." userId="e3065ff0-c2fb-4999-aead-9e00478e6069" providerId="ADAL" clId="{632FF143-4949-46D3-BFBF-756FBAD338E1}" dt="2025-08-26T07:23:55.646" v="153" actId="26606"/>
          <ac:spMkLst>
            <pc:docMk/>
            <pc:sldMk cId="1159255889" sldId="270"/>
            <ac:spMk id="2" creationId="{FB0B6A9B-483D-932D-FCD3-31E1FCA5E108}"/>
          </ac:spMkLst>
        </pc:spChg>
        <pc:spChg chg="del mod">
          <ac:chgData name="Mads Glendorf.." userId="e3065ff0-c2fb-4999-aead-9e00478e6069" providerId="ADAL" clId="{632FF143-4949-46D3-BFBF-756FBAD338E1}" dt="2025-08-26T07:23:55.646" v="153" actId="26606"/>
          <ac:spMkLst>
            <pc:docMk/>
            <pc:sldMk cId="1159255889" sldId="270"/>
            <ac:spMk id="3" creationId="{7F9355D4-B920-725F-4D62-84BBEBEF5C20}"/>
          </ac:spMkLst>
        </pc:spChg>
        <pc:graphicFrameChg chg="add">
          <ac:chgData name="Mads Glendorf.." userId="e3065ff0-c2fb-4999-aead-9e00478e6069" providerId="ADAL" clId="{632FF143-4949-46D3-BFBF-756FBAD338E1}" dt="2025-08-26T07:23:55.646" v="153" actId="26606"/>
          <ac:graphicFrameMkLst>
            <pc:docMk/>
            <pc:sldMk cId="1159255889" sldId="270"/>
            <ac:graphicFrameMk id="5" creationId="{6256335E-0B13-228E-2F9F-A8852C89EE68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BF489B-65DE-45CA-B48E-45A6E372F709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C982080-99B5-4EB2-9455-451A396BC38C}">
      <dgm:prSet/>
      <dgm:spPr/>
      <dgm:t>
        <a:bodyPr/>
        <a:lstStyle/>
        <a:p>
          <a:pPr>
            <a:defRPr cap="all"/>
          </a:pPr>
          <a:r>
            <a:rPr lang="da-DK"/>
            <a:t>Objektiv viden</a:t>
          </a:r>
          <a:endParaRPr lang="en-US"/>
        </a:p>
      </dgm:t>
    </dgm:pt>
    <dgm:pt modelId="{1A5F594F-EABD-4D09-B67A-29CAEF2ABBC2}" type="parTrans" cxnId="{F751B0B6-C8F2-40B5-BB04-0BFBBF4B5833}">
      <dgm:prSet/>
      <dgm:spPr/>
      <dgm:t>
        <a:bodyPr/>
        <a:lstStyle/>
        <a:p>
          <a:endParaRPr lang="en-US"/>
        </a:p>
      </dgm:t>
    </dgm:pt>
    <dgm:pt modelId="{5541EF4F-7D8E-4FEC-AED2-C1C36E49AA84}" type="sibTrans" cxnId="{F751B0B6-C8F2-40B5-BB04-0BFBBF4B5833}">
      <dgm:prSet/>
      <dgm:spPr/>
      <dgm:t>
        <a:bodyPr/>
        <a:lstStyle/>
        <a:p>
          <a:endParaRPr lang="en-US"/>
        </a:p>
      </dgm:t>
    </dgm:pt>
    <dgm:pt modelId="{5EC0FD68-0E96-499D-ACAD-42F57F626661}">
      <dgm:prSet/>
      <dgm:spPr/>
      <dgm:t>
        <a:bodyPr/>
        <a:lstStyle/>
        <a:p>
          <a:pPr>
            <a:defRPr cap="all"/>
          </a:pPr>
          <a:r>
            <a:rPr lang="da-DK"/>
            <a:t>Subjektiv viden</a:t>
          </a:r>
          <a:endParaRPr lang="en-US"/>
        </a:p>
      </dgm:t>
    </dgm:pt>
    <dgm:pt modelId="{1B46AEB5-F9EC-46A7-9BAD-37F61F0AAF1E}" type="parTrans" cxnId="{B87C5744-D063-4188-8844-5DAFCA46F379}">
      <dgm:prSet/>
      <dgm:spPr/>
      <dgm:t>
        <a:bodyPr/>
        <a:lstStyle/>
        <a:p>
          <a:endParaRPr lang="en-US"/>
        </a:p>
      </dgm:t>
    </dgm:pt>
    <dgm:pt modelId="{392DFD31-C42B-461F-A537-3A763FF2A701}" type="sibTrans" cxnId="{B87C5744-D063-4188-8844-5DAFCA46F379}">
      <dgm:prSet/>
      <dgm:spPr/>
      <dgm:t>
        <a:bodyPr/>
        <a:lstStyle/>
        <a:p>
          <a:endParaRPr lang="en-US"/>
        </a:p>
      </dgm:t>
    </dgm:pt>
    <dgm:pt modelId="{BD3115E0-3ED6-443C-86E1-81955238D25A}">
      <dgm:prSet/>
      <dgm:spPr/>
      <dgm:t>
        <a:bodyPr/>
        <a:lstStyle/>
        <a:p>
          <a:pPr>
            <a:defRPr cap="all"/>
          </a:pPr>
          <a:r>
            <a:rPr lang="da-DK"/>
            <a:t>Intersubjektiv viden</a:t>
          </a:r>
          <a:endParaRPr lang="en-US"/>
        </a:p>
      </dgm:t>
    </dgm:pt>
    <dgm:pt modelId="{C2E2760B-D4FE-46DB-A50D-C6070496D15B}" type="parTrans" cxnId="{7729928A-6408-4018-84F3-C1B5838C0917}">
      <dgm:prSet/>
      <dgm:spPr/>
      <dgm:t>
        <a:bodyPr/>
        <a:lstStyle/>
        <a:p>
          <a:endParaRPr lang="en-US"/>
        </a:p>
      </dgm:t>
    </dgm:pt>
    <dgm:pt modelId="{42FE557E-2433-422E-AB9B-388D89042944}" type="sibTrans" cxnId="{7729928A-6408-4018-84F3-C1B5838C0917}">
      <dgm:prSet/>
      <dgm:spPr/>
      <dgm:t>
        <a:bodyPr/>
        <a:lstStyle/>
        <a:p>
          <a:endParaRPr lang="en-US"/>
        </a:p>
      </dgm:t>
    </dgm:pt>
    <dgm:pt modelId="{155317D6-96A5-4EE2-836B-D7EDF4A4BA66}" type="pres">
      <dgm:prSet presAssocID="{F3BF489B-65DE-45CA-B48E-45A6E372F709}" presName="root" presStyleCnt="0">
        <dgm:presLayoutVars>
          <dgm:dir/>
          <dgm:resizeHandles val="exact"/>
        </dgm:presLayoutVars>
      </dgm:prSet>
      <dgm:spPr/>
    </dgm:pt>
    <dgm:pt modelId="{B89FB0F5-55DB-4D54-89D1-7CC53E31C4AF}" type="pres">
      <dgm:prSet presAssocID="{5C982080-99B5-4EB2-9455-451A396BC38C}" presName="compNode" presStyleCnt="0"/>
      <dgm:spPr/>
    </dgm:pt>
    <dgm:pt modelId="{A604B130-CD28-4442-96E6-94E093147FC9}" type="pres">
      <dgm:prSet presAssocID="{5C982080-99B5-4EB2-9455-451A396BC38C}" presName="iconBgRect" presStyleLbl="bgShp" presStyleIdx="0" presStyleCnt="3"/>
      <dgm:spPr/>
    </dgm:pt>
    <dgm:pt modelId="{B0CEC462-4588-4351-8593-3FDEC5EF9EA5}" type="pres">
      <dgm:prSet presAssocID="{5C982080-99B5-4EB2-9455-451A396BC38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57EABB33-9AE2-4810-B818-220B562E6EA5}" type="pres">
      <dgm:prSet presAssocID="{5C982080-99B5-4EB2-9455-451A396BC38C}" presName="spaceRect" presStyleCnt="0"/>
      <dgm:spPr/>
    </dgm:pt>
    <dgm:pt modelId="{17E414E9-D3B4-411B-A2E4-D0124C4A41F4}" type="pres">
      <dgm:prSet presAssocID="{5C982080-99B5-4EB2-9455-451A396BC38C}" presName="textRect" presStyleLbl="revTx" presStyleIdx="0" presStyleCnt="3">
        <dgm:presLayoutVars>
          <dgm:chMax val="1"/>
          <dgm:chPref val="1"/>
        </dgm:presLayoutVars>
      </dgm:prSet>
      <dgm:spPr/>
    </dgm:pt>
    <dgm:pt modelId="{1C10522F-F051-4F63-A67D-FEF5E5934E76}" type="pres">
      <dgm:prSet presAssocID="{5541EF4F-7D8E-4FEC-AED2-C1C36E49AA84}" presName="sibTrans" presStyleCnt="0"/>
      <dgm:spPr/>
    </dgm:pt>
    <dgm:pt modelId="{0A056FB0-2524-4F56-BD64-0BD5B25BD0E5}" type="pres">
      <dgm:prSet presAssocID="{5EC0FD68-0E96-499D-ACAD-42F57F626661}" presName="compNode" presStyleCnt="0"/>
      <dgm:spPr/>
    </dgm:pt>
    <dgm:pt modelId="{F1D77710-D17B-4600-B3CE-E7D6631BB3DD}" type="pres">
      <dgm:prSet presAssocID="{5EC0FD68-0E96-499D-ACAD-42F57F626661}" presName="iconBgRect" presStyleLbl="bgShp" presStyleIdx="1" presStyleCnt="3"/>
      <dgm:spPr/>
    </dgm:pt>
    <dgm:pt modelId="{9BD9E9C1-A7A3-4C75-A67F-DCD1322D12AB}" type="pres">
      <dgm:prSet presAssocID="{5EC0FD68-0E96-499D-ACAD-42F57F62666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EFD2F621-61B9-4A94-A535-EB9512637180}" type="pres">
      <dgm:prSet presAssocID="{5EC0FD68-0E96-499D-ACAD-42F57F626661}" presName="spaceRect" presStyleCnt="0"/>
      <dgm:spPr/>
    </dgm:pt>
    <dgm:pt modelId="{50B9F667-72B9-4FCE-8C1A-3C3794ACACB3}" type="pres">
      <dgm:prSet presAssocID="{5EC0FD68-0E96-499D-ACAD-42F57F626661}" presName="textRect" presStyleLbl="revTx" presStyleIdx="1" presStyleCnt="3">
        <dgm:presLayoutVars>
          <dgm:chMax val="1"/>
          <dgm:chPref val="1"/>
        </dgm:presLayoutVars>
      </dgm:prSet>
      <dgm:spPr/>
    </dgm:pt>
    <dgm:pt modelId="{980035AC-0311-4A38-B0A9-DEA221C0C709}" type="pres">
      <dgm:prSet presAssocID="{392DFD31-C42B-461F-A537-3A763FF2A701}" presName="sibTrans" presStyleCnt="0"/>
      <dgm:spPr/>
    </dgm:pt>
    <dgm:pt modelId="{9F7B87CB-32DD-49DB-884B-F6A2B50722C4}" type="pres">
      <dgm:prSet presAssocID="{BD3115E0-3ED6-443C-86E1-81955238D25A}" presName="compNode" presStyleCnt="0"/>
      <dgm:spPr/>
    </dgm:pt>
    <dgm:pt modelId="{8092A401-1E0C-473A-828F-D523E5CC31B8}" type="pres">
      <dgm:prSet presAssocID="{BD3115E0-3ED6-443C-86E1-81955238D25A}" presName="iconBgRect" presStyleLbl="bgShp" presStyleIdx="2" presStyleCnt="3"/>
      <dgm:spPr/>
    </dgm:pt>
    <dgm:pt modelId="{210F1AA0-70BE-490E-AF7B-0452B2E8DE28}" type="pres">
      <dgm:prSet presAssocID="{BD3115E0-3ED6-443C-86E1-81955238D25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DA7C8D39-1D30-4AB8-BDF2-1971BAA7165C}" type="pres">
      <dgm:prSet presAssocID="{BD3115E0-3ED6-443C-86E1-81955238D25A}" presName="spaceRect" presStyleCnt="0"/>
      <dgm:spPr/>
    </dgm:pt>
    <dgm:pt modelId="{494B0E19-4CFD-4575-B284-A08CBFF168A1}" type="pres">
      <dgm:prSet presAssocID="{BD3115E0-3ED6-443C-86E1-81955238D25A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E30D8913-08FD-488D-A773-8ACAE05A3758}" type="presOf" srcId="{BD3115E0-3ED6-443C-86E1-81955238D25A}" destId="{494B0E19-4CFD-4575-B284-A08CBFF168A1}" srcOrd="0" destOrd="0" presId="urn:microsoft.com/office/officeart/2018/5/layout/IconCircleLabelList"/>
    <dgm:cxn modelId="{3D248662-C56E-4FC4-88BE-01CB1455AC1E}" type="presOf" srcId="{5EC0FD68-0E96-499D-ACAD-42F57F626661}" destId="{50B9F667-72B9-4FCE-8C1A-3C3794ACACB3}" srcOrd="0" destOrd="0" presId="urn:microsoft.com/office/officeart/2018/5/layout/IconCircleLabelList"/>
    <dgm:cxn modelId="{B87C5744-D063-4188-8844-5DAFCA46F379}" srcId="{F3BF489B-65DE-45CA-B48E-45A6E372F709}" destId="{5EC0FD68-0E96-499D-ACAD-42F57F626661}" srcOrd="1" destOrd="0" parTransId="{1B46AEB5-F9EC-46A7-9BAD-37F61F0AAF1E}" sibTransId="{392DFD31-C42B-461F-A537-3A763FF2A701}"/>
    <dgm:cxn modelId="{7764C448-4A36-41DE-A1AE-6501960BF312}" type="presOf" srcId="{5C982080-99B5-4EB2-9455-451A396BC38C}" destId="{17E414E9-D3B4-411B-A2E4-D0124C4A41F4}" srcOrd="0" destOrd="0" presId="urn:microsoft.com/office/officeart/2018/5/layout/IconCircleLabelList"/>
    <dgm:cxn modelId="{A57E6F70-E987-43C5-A520-D197248AB2D5}" type="presOf" srcId="{F3BF489B-65DE-45CA-B48E-45A6E372F709}" destId="{155317D6-96A5-4EE2-836B-D7EDF4A4BA66}" srcOrd="0" destOrd="0" presId="urn:microsoft.com/office/officeart/2018/5/layout/IconCircleLabelList"/>
    <dgm:cxn modelId="{7729928A-6408-4018-84F3-C1B5838C0917}" srcId="{F3BF489B-65DE-45CA-B48E-45A6E372F709}" destId="{BD3115E0-3ED6-443C-86E1-81955238D25A}" srcOrd="2" destOrd="0" parTransId="{C2E2760B-D4FE-46DB-A50D-C6070496D15B}" sibTransId="{42FE557E-2433-422E-AB9B-388D89042944}"/>
    <dgm:cxn modelId="{F751B0B6-C8F2-40B5-BB04-0BFBBF4B5833}" srcId="{F3BF489B-65DE-45CA-B48E-45A6E372F709}" destId="{5C982080-99B5-4EB2-9455-451A396BC38C}" srcOrd="0" destOrd="0" parTransId="{1A5F594F-EABD-4D09-B67A-29CAEF2ABBC2}" sibTransId="{5541EF4F-7D8E-4FEC-AED2-C1C36E49AA84}"/>
    <dgm:cxn modelId="{6A9601C7-CD55-438A-B747-773CB83EDB6E}" type="presParOf" srcId="{155317D6-96A5-4EE2-836B-D7EDF4A4BA66}" destId="{B89FB0F5-55DB-4D54-89D1-7CC53E31C4AF}" srcOrd="0" destOrd="0" presId="urn:microsoft.com/office/officeart/2018/5/layout/IconCircleLabelList"/>
    <dgm:cxn modelId="{139120F3-306B-4904-998B-34033E88EFBF}" type="presParOf" srcId="{B89FB0F5-55DB-4D54-89D1-7CC53E31C4AF}" destId="{A604B130-CD28-4442-96E6-94E093147FC9}" srcOrd="0" destOrd="0" presId="urn:microsoft.com/office/officeart/2018/5/layout/IconCircleLabelList"/>
    <dgm:cxn modelId="{0063F002-B837-4573-B8BB-E2FEE597DD4A}" type="presParOf" srcId="{B89FB0F5-55DB-4D54-89D1-7CC53E31C4AF}" destId="{B0CEC462-4588-4351-8593-3FDEC5EF9EA5}" srcOrd="1" destOrd="0" presId="urn:microsoft.com/office/officeart/2018/5/layout/IconCircleLabelList"/>
    <dgm:cxn modelId="{6D4A98CA-B249-4C3A-9367-34426775084E}" type="presParOf" srcId="{B89FB0F5-55DB-4D54-89D1-7CC53E31C4AF}" destId="{57EABB33-9AE2-4810-B818-220B562E6EA5}" srcOrd="2" destOrd="0" presId="urn:microsoft.com/office/officeart/2018/5/layout/IconCircleLabelList"/>
    <dgm:cxn modelId="{3179FCD0-A0B5-4977-B7BD-D3EDA62A0AEA}" type="presParOf" srcId="{B89FB0F5-55DB-4D54-89D1-7CC53E31C4AF}" destId="{17E414E9-D3B4-411B-A2E4-D0124C4A41F4}" srcOrd="3" destOrd="0" presId="urn:microsoft.com/office/officeart/2018/5/layout/IconCircleLabelList"/>
    <dgm:cxn modelId="{E10F286A-D80F-40BB-B504-6A0004C318DC}" type="presParOf" srcId="{155317D6-96A5-4EE2-836B-D7EDF4A4BA66}" destId="{1C10522F-F051-4F63-A67D-FEF5E5934E76}" srcOrd="1" destOrd="0" presId="urn:microsoft.com/office/officeart/2018/5/layout/IconCircleLabelList"/>
    <dgm:cxn modelId="{566E4210-05FD-4260-B09C-4B2A864E8552}" type="presParOf" srcId="{155317D6-96A5-4EE2-836B-D7EDF4A4BA66}" destId="{0A056FB0-2524-4F56-BD64-0BD5B25BD0E5}" srcOrd="2" destOrd="0" presId="urn:microsoft.com/office/officeart/2018/5/layout/IconCircleLabelList"/>
    <dgm:cxn modelId="{56106B04-366C-4249-88CE-AF1299E2466A}" type="presParOf" srcId="{0A056FB0-2524-4F56-BD64-0BD5B25BD0E5}" destId="{F1D77710-D17B-4600-B3CE-E7D6631BB3DD}" srcOrd="0" destOrd="0" presId="urn:microsoft.com/office/officeart/2018/5/layout/IconCircleLabelList"/>
    <dgm:cxn modelId="{36A3A1DE-44A0-4FED-AA63-36DEA6D32DA5}" type="presParOf" srcId="{0A056FB0-2524-4F56-BD64-0BD5B25BD0E5}" destId="{9BD9E9C1-A7A3-4C75-A67F-DCD1322D12AB}" srcOrd="1" destOrd="0" presId="urn:microsoft.com/office/officeart/2018/5/layout/IconCircleLabelList"/>
    <dgm:cxn modelId="{90B96DAB-1268-4742-A8AE-35B35ECDA24B}" type="presParOf" srcId="{0A056FB0-2524-4F56-BD64-0BD5B25BD0E5}" destId="{EFD2F621-61B9-4A94-A535-EB9512637180}" srcOrd="2" destOrd="0" presId="urn:microsoft.com/office/officeart/2018/5/layout/IconCircleLabelList"/>
    <dgm:cxn modelId="{3C6AF899-6C91-4DA4-BBC4-B6751D7DD0A3}" type="presParOf" srcId="{0A056FB0-2524-4F56-BD64-0BD5B25BD0E5}" destId="{50B9F667-72B9-4FCE-8C1A-3C3794ACACB3}" srcOrd="3" destOrd="0" presId="urn:microsoft.com/office/officeart/2018/5/layout/IconCircleLabelList"/>
    <dgm:cxn modelId="{CB9E7828-6B25-4F9B-8CF8-489B37092C78}" type="presParOf" srcId="{155317D6-96A5-4EE2-836B-D7EDF4A4BA66}" destId="{980035AC-0311-4A38-B0A9-DEA221C0C709}" srcOrd="3" destOrd="0" presId="urn:microsoft.com/office/officeart/2018/5/layout/IconCircleLabelList"/>
    <dgm:cxn modelId="{619FF224-52EB-4CE5-A80C-17205173A736}" type="presParOf" srcId="{155317D6-96A5-4EE2-836B-D7EDF4A4BA66}" destId="{9F7B87CB-32DD-49DB-884B-F6A2B50722C4}" srcOrd="4" destOrd="0" presId="urn:microsoft.com/office/officeart/2018/5/layout/IconCircleLabelList"/>
    <dgm:cxn modelId="{601233DE-C635-4B1F-8D7E-515F229D2AF4}" type="presParOf" srcId="{9F7B87CB-32DD-49DB-884B-F6A2B50722C4}" destId="{8092A401-1E0C-473A-828F-D523E5CC31B8}" srcOrd="0" destOrd="0" presId="urn:microsoft.com/office/officeart/2018/5/layout/IconCircleLabelList"/>
    <dgm:cxn modelId="{A19B46E0-9D71-4778-BAD3-9718EC77BEA9}" type="presParOf" srcId="{9F7B87CB-32DD-49DB-884B-F6A2B50722C4}" destId="{210F1AA0-70BE-490E-AF7B-0452B2E8DE28}" srcOrd="1" destOrd="0" presId="urn:microsoft.com/office/officeart/2018/5/layout/IconCircleLabelList"/>
    <dgm:cxn modelId="{9CC993A0-1FE8-4C4E-9BEB-BF9A64B691A8}" type="presParOf" srcId="{9F7B87CB-32DD-49DB-884B-F6A2B50722C4}" destId="{DA7C8D39-1D30-4AB8-BDF2-1971BAA7165C}" srcOrd="2" destOrd="0" presId="urn:microsoft.com/office/officeart/2018/5/layout/IconCircleLabelList"/>
    <dgm:cxn modelId="{03B87DF1-147A-44ED-A6F4-33A26DC2D5F9}" type="presParOf" srcId="{9F7B87CB-32DD-49DB-884B-F6A2B50722C4}" destId="{494B0E19-4CFD-4575-B284-A08CBFF168A1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04B130-CD28-4442-96E6-94E093147FC9}">
      <dsp:nvSpPr>
        <dsp:cNvPr id="0" name=""/>
        <dsp:cNvSpPr/>
      </dsp:nvSpPr>
      <dsp:spPr>
        <a:xfrm>
          <a:off x="673696" y="434428"/>
          <a:ext cx="1955812" cy="1955812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CEC462-4588-4351-8593-3FDEC5EF9EA5}">
      <dsp:nvSpPr>
        <dsp:cNvPr id="0" name=""/>
        <dsp:cNvSpPr/>
      </dsp:nvSpPr>
      <dsp:spPr>
        <a:xfrm>
          <a:off x="1090509" y="851241"/>
          <a:ext cx="1122187" cy="1122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E414E9-D3B4-411B-A2E4-D0124C4A41F4}">
      <dsp:nvSpPr>
        <dsp:cNvPr id="0" name=""/>
        <dsp:cNvSpPr/>
      </dsp:nvSpPr>
      <dsp:spPr>
        <a:xfrm>
          <a:off x="48477" y="2999429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da-DK" sz="2700" kern="1200"/>
            <a:t>Objektiv viden</a:t>
          </a:r>
          <a:endParaRPr lang="en-US" sz="2700" kern="1200"/>
        </a:p>
      </dsp:txBody>
      <dsp:txXfrm>
        <a:off x="48477" y="2999429"/>
        <a:ext cx="3206250" cy="720000"/>
      </dsp:txXfrm>
    </dsp:sp>
    <dsp:sp modelId="{F1D77710-D17B-4600-B3CE-E7D6631BB3DD}">
      <dsp:nvSpPr>
        <dsp:cNvPr id="0" name=""/>
        <dsp:cNvSpPr/>
      </dsp:nvSpPr>
      <dsp:spPr>
        <a:xfrm>
          <a:off x="4441040" y="434428"/>
          <a:ext cx="1955812" cy="1955812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D9E9C1-A7A3-4C75-A67F-DCD1322D12AB}">
      <dsp:nvSpPr>
        <dsp:cNvPr id="0" name=""/>
        <dsp:cNvSpPr/>
      </dsp:nvSpPr>
      <dsp:spPr>
        <a:xfrm>
          <a:off x="4857852" y="851241"/>
          <a:ext cx="1122187" cy="1122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B9F667-72B9-4FCE-8C1A-3C3794ACACB3}">
      <dsp:nvSpPr>
        <dsp:cNvPr id="0" name=""/>
        <dsp:cNvSpPr/>
      </dsp:nvSpPr>
      <dsp:spPr>
        <a:xfrm>
          <a:off x="3815821" y="2999429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da-DK" sz="2700" kern="1200"/>
            <a:t>Subjektiv viden</a:t>
          </a:r>
          <a:endParaRPr lang="en-US" sz="2700" kern="1200"/>
        </a:p>
      </dsp:txBody>
      <dsp:txXfrm>
        <a:off x="3815821" y="2999429"/>
        <a:ext cx="3206250" cy="720000"/>
      </dsp:txXfrm>
    </dsp:sp>
    <dsp:sp modelId="{8092A401-1E0C-473A-828F-D523E5CC31B8}">
      <dsp:nvSpPr>
        <dsp:cNvPr id="0" name=""/>
        <dsp:cNvSpPr/>
      </dsp:nvSpPr>
      <dsp:spPr>
        <a:xfrm>
          <a:off x="8208384" y="434428"/>
          <a:ext cx="1955812" cy="1955812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0F1AA0-70BE-490E-AF7B-0452B2E8DE28}">
      <dsp:nvSpPr>
        <dsp:cNvPr id="0" name=""/>
        <dsp:cNvSpPr/>
      </dsp:nvSpPr>
      <dsp:spPr>
        <a:xfrm>
          <a:off x="8625196" y="851241"/>
          <a:ext cx="1122187" cy="1122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4B0E19-4CFD-4575-B284-A08CBFF168A1}">
      <dsp:nvSpPr>
        <dsp:cNvPr id="0" name=""/>
        <dsp:cNvSpPr/>
      </dsp:nvSpPr>
      <dsp:spPr>
        <a:xfrm>
          <a:off x="7583165" y="2999429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da-DK" sz="2700" kern="1200"/>
            <a:t>Intersubjektiv viden</a:t>
          </a:r>
          <a:endParaRPr lang="en-US" sz="2700" kern="1200"/>
        </a:p>
      </dsp:txBody>
      <dsp:txXfrm>
        <a:off x="7583165" y="2999429"/>
        <a:ext cx="32062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2901B5C-9337-47EA-AC44-BC5D4ABC4C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da-DK"/>
              <a:t>Klik på ikonet for at tilføje et billede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E668AF-7D11-4A4C-AC88-FAFF982034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60000" y="1262270"/>
            <a:ext cx="4693800" cy="2941982"/>
          </a:xfr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92E479-28CB-4034-A1E6-A02E383B8E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60000" y="4518000"/>
            <a:ext cx="4693800" cy="73979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6178E-C2BF-4A48-81F3-31CC12574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2E60-FA67-441D-9A25-52C7B723FF00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D43AB-4A67-48DB-9CD2-1DD1561BF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9C436-FD6A-4DC8-835B-6386F51F1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D3233-CB61-422E-A70D-ED57739A1749}" type="slidenum">
              <a:rPr lang="en-GB" smtClean="0"/>
              <a:t>‹nr.›</a:t>
            </a:fld>
            <a:endParaRPr lang="en-GB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B5D1B70B-65AE-4F3C-9320-C7909155AE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15461" y="5642659"/>
            <a:ext cx="1995225" cy="75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9708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19050-250C-41BB-9543-935DBF9B6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354776"/>
            <a:ext cx="5251450" cy="2708341"/>
          </a:xfrm>
        </p:spPr>
        <p:txBody>
          <a:bodyPr anchor="t" anchorCtr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9993D-E07F-4C67-AA4A-5434F3F011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0" y="4222144"/>
            <a:ext cx="5251450" cy="795129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9A32CF1-1664-4C32-8624-7193E5BEF1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392996"/>
            <a:ext cx="4779852" cy="3207699"/>
          </a:xfrm>
          <a:prstGeom prst="rect">
            <a:avLst/>
          </a:pr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77F1BDF5-21CA-477E-A529-457D3DD2CF6B}"/>
              </a:ext>
            </a:extLst>
          </p:cNvPr>
          <p:cNvSpPr/>
          <p:nvPr/>
        </p:nvSpPr>
        <p:spPr>
          <a:xfrm>
            <a:off x="8527098" y="5231956"/>
            <a:ext cx="3199904" cy="1626044"/>
          </a:xfrm>
          <a:custGeom>
            <a:avLst/>
            <a:gdLst>
              <a:gd name="connsiteX0" fmla="*/ 1601994 w 3199904"/>
              <a:gd name="connsiteY0" fmla="*/ 0 h 1626044"/>
              <a:gd name="connsiteX1" fmla="*/ 2490204 w 3199904"/>
              <a:gd name="connsiteY1" fmla="*/ 255834 h 1626044"/>
              <a:gd name="connsiteX2" fmla="*/ 2672924 w 3199904"/>
              <a:gd name="connsiteY2" fmla="*/ 18119 h 1626044"/>
              <a:gd name="connsiteX3" fmla="*/ 2861259 w 3199904"/>
              <a:gd name="connsiteY3" fmla="*/ 164857 h 1626044"/>
              <a:gd name="connsiteX4" fmla="*/ 2679942 w 3199904"/>
              <a:gd name="connsiteY4" fmla="*/ 400658 h 1626044"/>
              <a:gd name="connsiteX5" fmla="*/ 2723580 w 3199904"/>
              <a:gd name="connsiteY5" fmla="*/ 440724 h 1626044"/>
              <a:gd name="connsiteX6" fmla="*/ 3199904 w 3199904"/>
              <a:gd name="connsiteY6" fmla="*/ 1617560 h 1626044"/>
              <a:gd name="connsiteX7" fmla="*/ 3199512 w 3199904"/>
              <a:gd name="connsiteY7" fmla="*/ 1626044 h 1626044"/>
              <a:gd name="connsiteX8" fmla="*/ 2930432 w 3199904"/>
              <a:gd name="connsiteY8" fmla="*/ 1626044 h 1626044"/>
              <a:gd name="connsiteX9" fmla="*/ 2930800 w 3199904"/>
              <a:gd name="connsiteY9" fmla="*/ 1617688 h 1626044"/>
              <a:gd name="connsiteX10" fmla="*/ 2537287 w 3199904"/>
              <a:gd name="connsiteY10" fmla="*/ 636587 h 1626044"/>
              <a:gd name="connsiteX11" fmla="*/ 2514702 w 3199904"/>
              <a:gd name="connsiteY11" fmla="*/ 615788 h 1626044"/>
              <a:gd name="connsiteX12" fmla="*/ 2291023 w 3199904"/>
              <a:gd name="connsiteY12" fmla="*/ 906712 h 1626044"/>
              <a:gd name="connsiteX13" fmla="*/ 2547878 w 3199904"/>
              <a:gd name="connsiteY13" fmla="*/ 1613605 h 1626044"/>
              <a:gd name="connsiteX14" fmla="*/ 2547312 w 3199904"/>
              <a:gd name="connsiteY14" fmla="*/ 1626044 h 1626044"/>
              <a:gd name="connsiteX15" fmla="*/ 2278109 w 3199904"/>
              <a:gd name="connsiteY15" fmla="*/ 1626044 h 1626044"/>
              <a:gd name="connsiteX16" fmla="*/ 2278646 w 3199904"/>
              <a:gd name="connsiteY16" fmla="*/ 1613605 h 1626044"/>
              <a:gd name="connsiteX17" fmla="*/ 2123614 w 3199904"/>
              <a:gd name="connsiteY17" fmla="*/ 1124266 h 1626044"/>
              <a:gd name="connsiteX18" fmla="*/ 1737771 w 3199904"/>
              <a:gd name="connsiteY18" fmla="*/ 1626044 h 1626044"/>
              <a:gd name="connsiteX19" fmla="*/ 1436642 w 3199904"/>
              <a:gd name="connsiteY19" fmla="*/ 1626044 h 1626044"/>
              <a:gd name="connsiteX20" fmla="*/ 1939873 w 3199904"/>
              <a:gd name="connsiteY20" fmla="*/ 971531 h 1626044"/>
              <a:gd name="connsiteX21" fmla="*/ 1601994 w 3199904"/>
              <a:gd name="connsiteY21" fmla="*/ 887955 h 1626044"/>
              <a:gd name="connsiteX22" fmla="*/ 921386 w 3199904"/>
              <a:gd name="connsiteY22" fmla="*/ 1613605 h 1626044"/>
              <a:gd name="connsiteX23" fmla="*/ 922283 w 3199904"/>
              <a:gd name="connsiteY23" fmla="*/ 1626044 h 1626044"/>
              <a:gd name="connsiteX24" fmla="*/ 652663 w 3199904"/>
              <a:gd name="connsiteY24" fmla="*/ 1626044 h 1626044"/>
              <a:gd name="connsiteX25" fmla="*/ 652154 w 3199904"/>
              <a:gd name="connsiteY25" fmla="*/ 1613732 h 1626044"/>
              <a:gd name="connsiteX26" fmla="*/ 1601994 w 3199904"/>
              <a:gd name="connsiteY26" fmla="*/ 616936 h 1626044"/>
              <a:gd name="connsiteX27" fmla="*/ 2105623 w 3199904"/>
              <a:gd name="connsiteY27" fmla="*/ 756146 h 1626044"/>
              <a:gd name="connsiteX28" fmla="*/ 2324454 w 3199904"/>
              <a:gd name="connsiteY28" fmla="*/ 471475 h 1626044"/>
              <a:gd name="connsiteX29" fmla="*/ 1601994 w 3199904"/>
              <a:gd name="connsiteY29" fmla="*/ 271273 h 1626044"/>
              <a:gd name="connsiteX30" fmla="*/ 663127 w 3199904"/>
              <a:gd name="connsiteY30" fmla="*/ 636714 h 1626044"/>
              <a:gd name="connsiteX31" fmla="*/ 269232 w 3199904"/>
              <a:gd name="connsiteY31" fmla="*/ 1617688 h 1626044"/>
              <a:gd name="connsiteX32" fmla="*/ 269600 w 3199904"/>
              <a:gd name="connsiteY32" fmla="*/ 1626044 h 1626044"/>
              <a:gd name="connsiteX33" fmla="*/ 392 w 3199904"/>
              <a:gd name="connsiteY33" fmla="*/ 1626044 h 1626044"/>
              <a:gd name="connsiteX34" fmla="*/ 0 w 3199904"/>
              <a:gd name="connsiteY34" fmla="*/ 1617560 h 1626044"/>
              <a:gd name="connsiteX35" fmla="*/ 476962 w 3199904"/>
              <a:gd name="connsiteY35" fmla="*/ 440724 h 1626044"/>
              <a:gd name="connsiteX36" fmla="*/ 1601994 w 3199904"/>
              <a:gd name="connsiteY36" fmla="*/ 0 h 1626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199904" h="1626044">
                <a:moveTo>
                  <a:pt x="1601994" y="0"/>
                </a:moveTo>
                <a:cubicBezTo>
                  <a:pt x="1926093" y="0"/>
                  <a:pt x="2232711" y="89574"/>
                  <a:pt x="2490204" y="255834"/>
                </a:cubicBezTo>
                <a:lnTo>
                  <a:pt x="2672924" y="18119"/>
                </a:lnTo>
                <a:lnTo>
                  <a:pt x="2861259" y="164857"/>
                </a:lnTo>
                <a:lnTo>
                  <a:pt x="2679942" y="400658"/>
                </a:lnTo>
                <a:cubicBezTo>
                  <a:pt x="2694616" y="413800"/>
                  <a:pt x="2709417" y="426943"/>
                  <a:pt x="2723580" y="440724"/>
                </a:cubicBezTo>
                <a:cubicBezTo>
                  <a:pt x="3030709" y="737517"/>
                  <a:pt x="3199904" y="1155400"/>
                  <a:pt x="3199904" y="1617560"/>
                </a:cubicBezTo>
                <a:lnTo>
                  <a:pt x="3199512" y="1626044"/>
                </a:lnTo>
                <a:lnTo>
                  <a:pt x="2930432" y="1626044"/>
                </a:lnTo>
                <a:lnTo>
                  <a:pt x="2930800" y="1617688"/>
                </a:lnTo>
                <a:cubicBezTo>
                  <a:pt x="2930800" y="1224558"/>
                  <a:pt x="2794780" y="885275"/>
                  <a:pt x="2537287" y="636587"/>
                </a:cubicBezTo>
                <a:cubicBezTo>
                  <a:pt x="2529887" y="629441"/>
                  <a:pt x="2522231" y="622678"/>
                  <a:pt x="2514702" y="615788"/>
                </a:cubicBezTo>
                <a:lnTo>
                  <a:pt x="2291023" y="906712"/>
                </a:lnTo>
                <a:cubicBezTo>
                  <a:pt x="2417345" y="1041072"/>
                  <a:pt x="2547878" y="1264369"/>
                  <a:pt x="2547878" y="1613605"/>
                </a:cubicBezTo>
                <a:lnTo>
                  <a:pt x="2547312" y="1626044"/>
                </a:lnTo>
                <a:lnTo>
                  <a:pt x="2278109" y="1626044"/>
                </a:lnTo>
                <a:lnTo>
                  <a:pt x="2278646" y="1613605"/>
                </a:lnTo>
                <a:cubicBezTo>
                  <a:pt x="2278646" y="1402685"/>
                  <a:pt x="2218420" y="1241018"/>
                  <a:pt x="2123614" y="1124266"/>
                </a:cubicBezTo>
                <a:lnTo>
                  <a:pt x="1737771" y="1626044"/>
                </a:lnTo>
                <a:lnTo>
                  <a:pt x="1436642" y="1626044"/>
                </a:lnTo>
                <a:lnTo>
                  <a:pt x="1939873" y="971531"/>
                </a:lnTo>
                <a:cubicBezTo>
                  <a:pt x="1836519" y="915133"/>
                  <a:pt x="1719001" y="887955"/>
                  <a:pt x="1601994" y="887955"/>
                </a:cubicBezTo>
                <a:cubicBezTo>
                  <a:pt x="1263221" y="887955"/>
                  <a:pt x="921386" y="1112400"/>
                  <a:pt x="921386" y="1613605"/>
                </a:cubicBezTo>
                <a:lnTo>
                  <a:pt x="922283" y="1626044"/>
                </a:lnTo>
                <a:lnTo>
                  <a:pt x="652663" y="1626044"/>
                </a:lnTo>
                <a:lnTo>
                  <a:pt x="652154" y="1613732"/>
                </a:lnTo>
                <a:cubicBezTo>
                  <a:pt x="652154" y="928786"/>
                  <a:pt x="1144555" y="616936"/>
                  <a:pt x="1601994" y="616936"/>
                </a:cubicBezTo>
                <a:cubicBezTo>
                  <a:pt x="1784076" y="616936"/>
                  <a:pt x="1957865" y="665679"/>
                  <a:pt x="2105623" y="756146"/>
                </a:cubicBezTo>
                <a:lnTo>
                  <a:pt x="2324454" y="471475"/>
                </a:lnTo>
                <a:cubicBezTo>
                  <a:pt x="2114300" y="341325"/>
                  <a:pt x="1865483" y="271273"/>
                  <a:pt x="1601994" y="271273"/>
                </a:cubicBezTo>
                <a:cubicBezTo>
                  <a:pt x="1241019" y="271273"/>
                  <a:pt x="907477" y="401041"/>
                  <a:pt x="663127" y="636714"/>
                </a:cubicBezTo>
                <a:cubicBezTo>
                  <a:pt x="405379" y="885148"/>
                  <a:pt x="269232" y="1224431"/>
                  <a:pt x="269232" y="1617688"/>
                </a:cubicBezTo>
                <a:lnTo>
                  <a:pt x="269600" y="1626044"/>
                </a:lnTo>
                <a:lnTo>
                  <a:pt x="392" y="1626044"/>
                </a:lnTo>
                <a:lnTo>
                  <a:pt x="0" y="1617560"/>
                </a:lnTo>
                <a:cubicBezTo>
                  <a:pt x="0" y="1155273"/>
                  <a:pt x="169450" y="737261"/>
                  <a:pt x="476962" y="440724"/>
                </a:cubicBezTo>
                <a:cubicBezTo>
                  <a:pt x="771713" y="156563"/>
                  <a:pt x="1171223" y="0"/>
                  <a:pt x="1601994" y="0"/>
                </a:cubicBezTo>
                <a:close/>
              </a:path>
            </a:pathLst>
          </a:custGeom>
          <a:solidFill>
            <a:srgbClr val="FFFFFF"/>
          </a:solidFill>
          <a:ln w="12751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863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44C6-CE67-4E54-8411-347D53AA2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688" y="620553"/>
            <a:ext cx="10837893" cy="10701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67133-EBA6-4537-9EE6-805A23C8A8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6688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BB63B0-621C-4FED-ACED-7FF9469A1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2981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B52014-0B6D-4800-8730-C22E0A859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2E60-FA67-441D-9A25-52C7B723FF00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6FE32B-CB9A-42A1-80AD-FF753B977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CC683E-9623-4709-9422-E54A22631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D3233-CB61-422E-A70D-ED57739A174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208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A362D1-2D0D-4984-8076-7CEA9C6775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66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0B7502-4C1C-4166-A225-24004F0F36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13C9DD-000B-41CE-9BCE-A6BBD5CE4B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139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B61E5E-1397-4E78-916A-1A86ECF9C7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139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1EA1C4-4742-4CF8-829B-0318355E4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2E60-FA67-441D-9A25-52C7B723FF00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55EC5C-048C-4BB7-84AE-04703422E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96110D-561E-457C-B0E0-7B69898C0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D3233-CB61-422E-A70D-ED57739A1749}" type="slidenum">
              <a:rPr lang="en-GB" smtClean="0"/>
              <a:t>‹nr.›</a:t>
            </a:fld>
            <a:endParaRPr lang="en-GB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A053B0F1-156D-4F22-B5A0-A215E2C86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688" y="620553"/>
            <a:ext cx="10837893" cy="107013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21405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87872-1D96-4CB0-9966-276ED5951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D3D1C6-2ADF-4741-B3BE-20E9A51CA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2E60-FA67-441D-9A25-52C7B723FF00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95BFE0-2059-48D2-938B-88E5FEC6A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455B4C-2B2E-406D-BA7A-A3DAD1FE4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D3233-CB61-422E-A70D-ED57739A174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565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9591A3-8B5C-494F-B2FB-48219E603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2E60-FA67-441D-9A25-52C7B723FF00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0FF6B-C524-4046-934E-6F86C177C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7AB791-B9EC-4378-ADFF-0142C18E3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D3233-CB61-422E-A70D-ED57739A174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217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26139-AC18-4A75-82DB-1C3BE7E9C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926BB-99D4-4811-8E87-F8F738DD2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BD2EC4-8762-4A8F-8DE4-A226C33A6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2E60-FA67-441D-9A25-52C7B723FF00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12CA6-B19E-412B-B112-A4298396B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946A4-477C-48EE-A9D6-5282C4A9D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D3233-CB61-422E-A70D-ED57739A174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665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19050-250C-41BB-9543-935DBF9B6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354776"/>
            <a:ext cx="5251450" cy="2708341"/>
          </a:xfrm>
        </p:spPr>
        <p:txBody>
          <a:bodyPr anchor="t" anchorCtr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9993D-E07F-4C67-AA4A-5434F3F011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0" y="4222144"/>
            <a:ext cx="5251450" cy="795129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9A32CF1-1664-4C32-8624-7193E5BEF1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392996"/>
            <a:ext cx="4779852" cy="3207699"/>
          </a:xfrm>
          <a:prstGeom prst="rect">
            <a:avLst/>
          </a:pr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77F1BDF5-21CA-477E-A529-457D3DD2CF6B}"/>
              </a:ext>
            </a:extLst>
          </p:cNvPr>
          <p:cNvSpPr/>
          <p:nvPr/>
        </p:nvSpPr>
        <p:spPr>
          <a:xfrm>
            <a:off x="8527098" y="5231956"/>
            <a:ext cx="3199904" cy="1626044"/>
          </a:xfrm>
          <a:custGeom>
            <a:avLst/>
            <a:gdLst>
              <a:gd name="connsiteX0" fmla="*/ 1601994 w 3199904"/>
              <a:gd name="connsiteY0" fmla="*/ 0 h 1626044"/>
              <a:gd name="connsiteX1" fmla="*/ 2490204 w 3199904"/>
              <a:gd name="connsiteY1" fmla="*/ 255834 h 1626044"/>
              <a:gd name="connsiteX2" fmla="*/ 2672924 w 3199904"/>
              <a:gd name="connsiteY2" fmla="*/ 18119 h 1626044"/>
              <a:gd name="connsiteX3" fmla="*/ 2861259 w 3199904"/>
              <a:gd name="connsiteY3" fmla="*/ 164857 h 1626044"/>
              <a:gd name="connsiteX4" fmla="*/ 2679942 w 3199904"/>
              <a:gd name="connsiteY4" fmla="*/ 400658 h 1626044"/>
              <a:gd name="connsiteX5" fmla="*/ 2723580 w 3199904"/>
              <a:gd name="connsiteY5" fmla="*/ 440724 h 1626044"/>
              <a:gd name="connsiteX6" fmla="*/ 3199904 w 3199904"/>
              <a:gd name="connsiteY6" fmla="*/ 1617560 h 1626044"/>
              <a:gd name="connsiteX7" fmla="*/ 3199512 w 3199904"/>
              <a:gd name="connsiteY7" fmla="*/ 1626044 h 1626044"/>
              <a:gd name="connsiteX8" fmla="*/ 2930432 w 3199904"/>
              <a:gd name="connsiteY8" fmla="*/ 1626044 h 1626044"/>
              <a:gd name="connsiteX9" fmla="*/ 2930800 w 3199904"/>
              <a:gd name="connsiteY9" fmla="*/ 1617688 h 1626044"/>
              <a:gd name="connsiteX10" fmla="*/ 2537287 w 3199904"/>
              <a:gd name="connsiteY10" fmla="*/ 636587 h 1626044"/>
              <a:gd name="connsiteX11" fmla="*/ 2514702 w 3199904"/>
              <a:gd name="connsiteY11" fmla="*/ 615788 h 1626044"/>
              <a:gd name="connsiteX12" fmla="*/ 2291023 w 3199904"/>
              <a:gd name="connsiteY12" fmla="*/ 906712 h 1626044"/>
              <a:gd name="connsiteX13" fmla="*/ 2547878 w 3199904"/>
              <a:gd name="connsiteY13" fmla="*/ 1613605 h 1626044"/>
              <a:gd name="connsiteX14" fmla="*/ 2547312 w 3199904"/>
              <a:gd name="connsiteY14" fmla="*/ 1626044 h 1626044"/>
              <a:gd name="connsiteX15" fmla="*/ 2278109 w 3199904"/>
              <a:gd name="connsiteY15" fmla="*/ 1626044 h 1626044"/>
              <a:gd name="connsiteX16" fmla="*/ 2278646 w 3199904"/>
              <a:gd name="connsiteY16" fmla="*/ 1613605 h 1626044"/>
              <a:gd name="connsiteX17" fmla="*/ 2123614 w 3199904"/>
              <a:gd name="connsiteY17" fmla="*/ 1124266 h 1626044"/>
              <a:gd name="connsiteX18" fmla="*/ 1737771 w 3199904"/>
              <a:gd name="connsiteY18" fmla="*/ 1626044 h 1626044"/>
              <a:gd name="connsiteX19" fmla="*/ 1436642 w 3199904"/>
              <a:gd name="connsiteY19" fmla="*/ 1626044 h 1626044"/>
              <a:gd name="connsiteX20" fmla="*/ 1939873 w 3199904"/>
              <a:gd name="connsiteY20" fmla="*/ 971531 h 1626044"/>
              <a:gd name="connsiteX21" fmla="*/ 1601994 w 3199904"/>
              <a:gd name="connsiteY21" fmla="*/ 887955 h 1626044"/>
              <a:gd name="connsiteX22" fmla="*/ 921386 w 3199904"/>
              <a:gd name="connsiteY22" fmla="*/ 1613605 h 1626044"/>
              <a:gd name="connsiteX23" fmla="*/ 922283 w 3199904"/>
              <a:gd name="connsiteY23" fmla="*/ 1626044 h 1626044"/>
              <a:gd name="connsiteX24" fmla="*/ 652663 w 3199904"/>
              <a:gd name="connsiteY24" fmla="*/ 1626044 h 1626044"/>
              <a:gd name="connsiteX25" fmla="*/ 652154 w 3199904"/>
              <a:gd name="connsiteY25" fmla="*/ 1613732 h 1626044"/>
              <a:gd name="connsiteX26" fmla="*/ 1601994 w 3199904"/>
              <a:gd name="connsiteY26" fmla="*/ 616936 h 1626044"/>
              <a:gd name="connsiteX27" fmla="*/ 2105623 w 3199904"/>
              <a:gd name="connsiteY27" fmla="*/ 756146 h 1626044"/>
              <a:gd name="connsiteX28" fmla="*/ 2324454 w 3199904"/>
              <a:gd name="connsiteY28" fmla="*/ 471475 h 1626044"/>
              <a:gd name="connsiteX29" fmla="*/ 1601994 w 3199904"/>
              <a:gd name="connsiteY29" fmla="*/ 271273 h 1626044"/>
              <a:gd name="connsiteX30" fmla="*/ 663127 w 3199904"/>
              <a:gd name="connsiteY30" fmla="*/ 636714 h 1626044"/>
              <a:gd name="connsiteX31" fmla="*/ 269232 w 3199904"/>
              <a:gd name="connsiteY31" fmla="*/ 1617688 h 1626044"/>
              <a:gd name="connsiteX32" fmla="*/ 269600 w 3199904"/>
              <a:gd name="connsiteY32" fmla="*/ 1626044 h 1626044"/>
              <a:gd name="connsiteX33" fmla="*/ 392 w 3199904"/>
              <a:gd name="connsiteY33" fmla="*/ 1626044 h 1626044"/>
              <a:gd name="connsiteX34" fmla="*/ 0 w 3199904"/>
              <a:gd name="connsiteY34" fmla="*/ 1617560 h 1626044"/>
              <a:gd name="connsiteX35" fmla="*/ 476962 w 3199904"/>
              <a:gd name="connsiteY35" fmla="*/ 440724 h 1626044"/>
              <a:gd name="connsiteX36" fmla="*/ 1601994 w 3199904"/>
              <a:gd name="connsiteY36" fmla="*/ 0 h 1626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199904" h="1626044">
                <a:moveTo>
                  <a:pt x="1601994" y="0"/>
                </a:moveTo>
                <a:cubicBezTo>
                  <a:pt x="1926093" y="0"/>
                  <a:pt x="2232711" y="89574"/>
                  <a:pt x="2490204" y="255834"/>
                </a:cubicBezTo>
                <a:lnTo>
                  <a:pt x="2672924" y="18119"/>
                </a:lnTo>
                <a:lnTo>
                  <a:pt x="2861259" y="164857"/>
                </a:lnTo>
                <a:lnTo>
                  <a:pt x="2679942" y="400658"/>
                </a:lnTo>
                <a:cubicBezTo>
                  <a:pt x="2694616" y="413800"/>
                  <a:pt x="2709417" y="426943"/>
                  <a:pt x="2723580" y="440724"/>
                </a:cubicBezTo>
                <a:cubicBezTo>
                  <a:pt x="3030709" y="737517"/>
                  <a:pt x="3199904" y="1155400"/>
                  <a:pt x="3199904" y="1617560"/>
                </a:cubicBezTo>
                <a:lnTo>
                  <a:pt x="3199512" y="1626044"/>
                </a:lnTo>
                <a:lnTo>
                  <a:pt x="2930432" y="1626044"/>
                </a:lnTo>
                <a:lnTo>
                  <a:pt x="2930800" y="1617688"/>
                </a:lnTo>
                <a:cubicBezTo>
                  <a:pt x="2930800" y="1224558"/>
                  <a:pt x="2794780" y="885275"/>
                  <a:pt x="2537287" y="636587"/>
                </a:cubicBezTo>
                <a:cubicBezTo>
                  <a:pt x="2529887" y="629441"/>
                  <a:pt x="2522231" y="622678"/>
                  <a:pt x="2514702" y="615788"/>
                </a:cubicBezTo>
                <a:lnTo>
                  <a:pt x="2291023" y="906712"/>
                </a:lnTo>
                <a:cubicBezTo>
                  <a:pt x="2417345" y="1041072"/>
                  <a:pt x="2547878" y="1264369"/>
                  <a:pt x="2547878" y="1613605"/>
                </a:cubicBezTo>
                <a:lnTo>
                  <a:pt x="2547312" y="1626044"/>
                </a:lnTo>
                <a:lnTo>
                  <a:pt x="2278109" y="1626044"/>
                </a:lnTo>
                <a:lnTo>
                  <a:pt x="2278646" y="1613605"/>
                </a:lnTo>
                <a:cubicBezTo>
                  <a:pt x="2278646" y="1402685"/>
                  <a:pt x="2218420" y="1241018"/>
                  <a:pt x="2123614" y="1124266"/>
                </a:cubicBezTo>
                <a:lnTo>
                  <a:pt x="1737771" y="1626044"/>
                </a:lnTo>
                <a:lnTo>
                  <a:pt x="1436642" y="1626044"/>
                </a:lnTo>
                <a:lnTo>
                  <a:pt x="1939873" y="971531"/>
                </a:lnTo>
                <a:cubicBezTo>
                  <a:pt x="1836519" y="915133"/>
                  <a:pt x="1719001" y="887955"/>
                  <a:pt x="1601994" y="887955"/>
                </a:cubicBezTo>
                <a:cubicBezTo>
                  <a:pt x="1263221" y="887955"/>
                  <a:pt x="921386" y="1112400"/>
                  <a:pt x="921386" y="1613605"/>
                </a:cubicBezTo>
                <a:lnTo>
                  <a:pt x="922283" y="1626044"/>
                </a:lnTo>
                <a:lnTo>
                  <a:pt x="652663" y="1626044"/>
                </a:lnTo>
                <a:lnTo>
                  <a:pt x="652154" y="1613732"/>
                </a:lnTo>
                <a:cubicBezTo>
                  <a:pt x="652154" y="928786"/>
                  <a:pt x="1144555" y="616936"/>
                  <a:pt x="1601994" y="616936"/>
                </a:cubicBezTo>
                <a:cubicBezTo>
                  <a:pt x="1784076" y="616936"/>
                  <a:pt x="1957865" y="665679"/>
                  <a:pt x="2105623" y="756146"/>
                </a:cubicBezTo>
                <a:lnTo>
                  <a:pt x="2324454" y="471475"/>
                </a:lnTo>
                <a:cubicBezTo>
                  <a:pt x="2114300" y="341325"/>
                  <a:pt x="1865483" y="271273"/>
                  <a:pt x="1601994" y="271273"/>
                </a:cubicBezTo>
                <a:cubicBezTo>
                  <a:pt x="1241019" y="271273"/>
                  <a:pt x="907477" y="401041"/>
                  <a:pt x="663127" y="636714"/>
                </a:cubicBezTo>
                <a:cubicBezTo>
                  <a:pt x="405379" y="885148"/>
                  <a:pt x="269232" y="1224431"/>
                  <a:pt x="269232" y="1617688"/>
                </a:cubicBezTo>
                <a:lnTo>
                  <a:pt x="269600" y="1626044"/>
                </a:lnTo>
                <a:lnTo>
                  <a:pt x="392" y="1626044"/>
                </a:lnTo>
                <a:lnTo>
                  <a:pt x="0" y="1617560"/>
                </a:lnTo>
                <a:cubicBezTo>
                  <a:pt x="0" y="1155273"/>
                  <a:pt x="169450" y="737261"/>
                  <a:pt x="476962" y="440724"/>
                </a:cubicBezTo>
                <a:cubicBezTo>
                  <a:pt x="771713" y="156563"/>
                  <a:pt x="1171223" y="0"/>
                  <a:pt x="1601994" y="0"/>
                </a:cubicBezTo>
                <a:close/>
              </a:path>
            </a:pathLst>
          </a:custGeom>
          <a:solidFill>
            <a:srgbClr val="FFFFFF"/>
          </a:solidFill>
          <a:ln w="12751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843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44C6-CE67-4E54-8411-347D53AA2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688" y="620553"/>
            <a:ext cx="10837893" cy="1070135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67133-EBA6-4537-9EE6-805A23C8A8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6688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BB63B0-621C-4FED-ACED-7FF9469A1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2981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B52014-0B6D-4800-8730-C22E0A859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2E60-FA67-441D-9A25-52C7B723FF00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6FE32B-CB9A-42A1-80AD-FF753B977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CC683E-9623-4709-9422-E54A22631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D3233-CB61-422E-A70D-ED57739A174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11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A362D1-2D0D-4984-8076-7CEA9C6775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66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0B7502-4C1C-4166-A225-24004F0F36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13C9DD-000B-41CE-9BCE-A6BBD5CE4B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139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B61E5E-1397-4E78-916A-1A86ECF9C7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1393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1EA1C4-4742-4CF8-829B-0318355E4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2E60-FA67-441D-9A25-52C7B723FF00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55EC5C-048C-4BB7-84AE-04703422E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96110D-561E-457C-B0E0-7B69898C0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D3233-CB61-422E-A70D-ED57739A1749}" type="slidenum">
              <a:rPr lang="en-GB" smtClean="0"/>
              <a:t>‹nr.›</a:t>
            </a:fld>
            <a:endParaRPr lang="en-GB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A053B0F1-156D-4F22-B5A0-A215E2C86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688" y="620553"/>
            <a:ext cx="10837893" cy="1070135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7398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87872-1D96-4CB0-9966-276ED5951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D3D1C6-2ADF-4741-B3BE-20E9A51CA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2E60-FA67-441D-9A25-52C7B723FF00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95BFE0-2059-48D2-938B-88E5FEC6A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455B4C-2B2E-406D-BA7A-A3DAD1FE4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D3233-CB61-422E-A70D-ED57739A174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585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9591A3-8B5C-494F-B2FB-48219E603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2E60-FA67-441D-9A25-52C7B723FF00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0FF6B-C524-4046-934E-6F86C177C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7AB791-B9EC-4378-ADFF-0142C18E3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D3233-CB61-422E-A70D-ED57739A174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921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2901B5C-9337-47EA-AC44-BC5D4ABC4C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E668AF-7D11-4A4C-AC88-FAFF982034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60000" y="1262270"/>
            <a:ext cx="4693800" cy="2941982"/>
          </a:xfrm>
        </p:spPr>
        <p:txBody>
          <a:bodyPr anchor="t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92E479-28CB-4034-A1E6-A02E383B8E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60000" y="4518000"/>
            <a:ext cx="4693800" cy="73979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6178E-C2BF-4A48-81F3-31CC12574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2E60-FA67-441D-9A25-52C7B723FF00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D43AB-4A67-48DB-9CD2-1DD1561BF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9C436-FD6A-4DC8-835B-6386F51F1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D3233-CB61-422E-A70D-ED57739A1749}" type="slidenum">
              <a:rPr lang="en-GB" smtClean="0"/>
              <a:t>‹nr.›</a:t>
            </a:fld>
            <a:endParaRPr lang="en-GB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B5D1B70B-65AE-4F3C-9320-C7909155AE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15461" y="5642659"/>
            <a:ext cx="1995225" cy="75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2918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26139-AC18-4A75-82DB-1C3BE7E9C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926BB-99D4-4811-8E87-F8F738DD2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BD2EC4-8762-4A8F-8DE4-A226C33A6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F2E60-FA67-441D-9A25-52C7B723FF00}" type="datetimeFigureOut">
              <a:rPr lang="en-GB" smtClean="0"/>
              <a:t>26/08/2025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12CA6-B19E-412B-B112-A4298396B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946A4-477C-48EE-A9D6-5282C4A9D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D3233-CB61-422E-A70D-ED57739A174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13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2.svg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5155DD-987C-4A31-AA28-B4FA1D148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688" y="620553"/>
            <a:ext cx="10837893" cy="1070135"/>
          </a:xfrm>
          <a:prstGeom prst="rect">
            <a:avLst/>
          </a:prstGeom>
        </p:spPr>
        <p:txBody>
          <a:bodyPr vert="horz" lIns="91440" tIns="0" rIns="0" bIns="45720" rtlCol="0" anchor="t" anchorCtr="0">
            <a:normAutofit/>
          </a:bodyPr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11AA99-9441-418E-9CFA-98D1A706CB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6689" y="1988024"/>
            <a:ext cx="10837893" cy="4153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85867-2362-4680-9737-0717DB41A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04705"/>
            <a:ext cx="1214120" cy="1904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F2E60-FA67-441D-9A25-52C7B723FF00}" type="datetimeFigureOut">
              <a:rPr lang="en-GB" smtClean="0"/>
              <a:pPr/>
              <a:t>26/08/2025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E46D7-91BF-4490-8A15-B7151DF6F7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8487" y="6404705"/>
            <a:ext cx="6255026" cy="1904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6C1EB-9AE4-4CB5-BB02-B36C9BDD62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08431" y="6404705"/>
            <a:ext cx="862025" cy="1904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D3233-CB61-422E-A70D-ED57739A1749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3300828-4A75-4351-B0B5-199AC268383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048876" y="262821"/>
            <a:ext cx="811410" cy="270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925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5155DD-987C-4A31-AA28-B4FA1D148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688" y="620553"/>
            <a:ext cx="10837893" cy="1070135"/>
          </a:xfrm>
          <a:prstGeom prst="rect">
            <a:avLst/>
          </a:prstGeom>
        </p:spPr>
        <p:txBody>
          <a:bodyPr vert="horz" lIns="91440" tIns="0" rIns="91440" bIns="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11AA99-9441-418E-9CFA-98D1A706CB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6689" y="1988024"/>
            <a:ext cx="10837893" cy="4153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85867-2362-4680-9737-0717DB41A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04705"/>
            <a:ext cx="1214120" cy="1904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F2E60-FA67-441D-9A25-52C7B723FF00}" type="datetimeFigureOut">
              <a:rPr lang="en-GB" smtClean="0"/>
              <a:pPr/>
              <a:t>26/08/2025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E46D7-91BF-4490-8A15-B7151DF6F7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8487" y="6404705"/>
            <a:ext cx="6255026" cy="1904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6C1EB-9AE4-4CB5-BB02-B36C9BDD62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08431" y="6404705"/>
            <a:ext cx="862025" cy="1904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D3233-CB61-422E-A70D-ED57739A1749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3300828-4A75-4351-B0B5-199AC268383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048876" y="262821"/>
            <a:ext cx="811410" cy="270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225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4400" u="sng" dirty="0">
                <a:latin typeface="Bahnschrift Light" panose="020B0502040204020203" pitchFamily="34" charset="0"/>
              </a:rPr>
              <a:t>Viden og videnskab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i="1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da-DK" i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EPISTEMOLOGI:</a:t>
            </a:r>
          </a:p>
          <a:p>
            <a:pPr>
              <a:lnSpc>
                <a:spcPct val="150000"/>
              </a:lnSpc>
            </a:pPr>
            <a:r>
              <a:rPr lang="da-DK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Hvad er</a:t>
            </a:r>
            <a:r>
              <a:rPr lang="da-DK" b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 viden</a:t>
            </a:r>
            <a:r>
              <a:rPr lang="da-DK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? Hvad er </a:t>
            </a:r>
            <a:r>
              <a:rPr lang="da-DK" b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tro</a:t>
            </a:r>
            <a:r>
              <a:rPr lang="da-DK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da-DK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Viden kan defineres som sand og begrundet mening. </a:t>
            </a:r>
          </a:p>
          <a:p>
            <a:pPr>
              <a:lnSpc>
                <a:spcPct val="150000"/>
              </a:lnSpc>
            </a:pPr>
            <a:endParaRPr lang="da-DK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>
              <a:lnSpc>
                <a:spcPct val="150000"/>
              </a:lnSpc>
            </a:pPr>
            <a:r>
              <a:rPr lang="da-DK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Når vi laver videnskab, </a:t>
            </a:r>
            <a:r>
              <a:rPr lang="da-DK" i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skaber</a:t>
            </a:r>
            <a:r>
              <a:rPr lang="da-DK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 vi </a:t>
            </a:r>
            <a:r>
              <a:rPr lang="da-DK" i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vi</a:t>
            </a:r>
            <a:r>
              <a:rPr lang="da-DK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den. Dvs. vi begrunder og bekræfter (afkræfter) udsagn og hypoteser. Der findes en række metoder og teorier, som hjælper os med at skabe viden. Den disciplin kaldes ”videnskabsteori”.</a:t>
            </a:r>
          </a:p>
          <a:p>
            <a:pPr>
              <a:lnSpc>
                <a:spcPct val="150000"/>
              </a:lnSpc>
            </a:pPr>
            <a:r>
              <a:rPr lang="da-DK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Som videnskabsfolk er vi interesseret i </a:t>
            </a:r>
            <a:r>
              <a:rPr lang="da-DK" b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objektiv viden </a:t>
            </a:r>
            <a:r>
              <a:rPr lang="da-DK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og mindre i </a:t>
            </a:r>
            <a:r>
              <a:rPr lang="da-DK" b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subjektiv viden</a:t>
            </a:r>
            <a:r>
              <a:rPr lang="da-DK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. </a:t>
            </a:r>
          </a:p>
          <a:p>
            <a:endParaRPr lang="da-DK" b="1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endParaRPr lang="da-DK" b="1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pPr marL="0" indent="0">
              <a:buNone/>
            </a:pPr>
            <a:endParaRPr lang="da-DK" b="1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755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C43BD9-093F-44F8-A59B-4D3B798D9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688" y="593659"/>
            <a:ext cx="10837893" cy="1070135"/>
          </a:xfrm>
        </p:spPr>
        <p:txBody>
          <a:bodyPr>
            <a:normAutofit/>
          </a:bodyPr>
          <a:lstStyle/>
          <a:p>
            <a:pPr algn="ctr"/>
            <a:br>
              <a:rPr lang="da-DK" dirty="0"/>
            </a:br>
            <a:r>
              <a:rPr lang="da-DK" dirty="0"/>
              <a:t>Formel og empirisk videnskab: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86174B4-AF94-4139-A166-5DB551FB9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EMPIRI betyder erfaring – så empirisk videnskab er videnskab der bygger på observationer og erfaringer af den fysiske og virkelige verden.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FORMALVIDENSKAB beskæftiger sig med ting der endnu ikke er fysisk </a:t>
            </a:r>
            <a:r>
              <a:rPr lang="da-DK" dirty="0" err="1"/>
              <a:t>oberservérbare</a:t>
            </a:r>
            <a:r>
              <a:rPr lang="da-DK" dirty="0"/>
              <a:t>. </a:t>
            </a:r>
          </a:p>
          <a:p>
            <a:endParaRPr lang="da-DK" dirty="0"/>
          </a:p>
          <a:p>
            <a:endParaRPr lang="da-DK" dirty="0"/>
          </a:p>
          <a:p>
            <a:pPr marL="0" indent="0">
              <a:buNone/>
            </a:pPr>
            <a:br>
              <a:rPr lang="da-DK" dirty="0"/>
            </a:br>
            <a:r>
              <a:rPr lang="da-DK" dirty="0"/>
              <a:t>Eks. </a:t>
            </a:r>
            <a:r>
              <a:rPr lang="da-DK" dirty="0" err="1"/>
              <a:t>Covid</a:t>
            </a:r>
            <a:r>
              <a:rPr lang="da-DK" dirty="0"/>
              <a:t>: Hvordan undersøges </a:t>
            </a:r>
            <a:r>
              <a:rPr lang="da-DK" dirty="0" err="1"/>
              <a:t>covid</a:t>
            </a:r>
            <a:r>
              <a:rPr lang="da-DK" dirty="0"/>
              <a:t> hhv. empirisk og formelt, når vi forsøger at skabe ny holdbar viden om det?</a:t>
            </a:r>
          </a:p>
        </p:txBody>
      </p:sp>
    </p:spTree>
    <p:extLst>
      <p:ext uri="{BB962C8B-B14F-4D97-AF65-F5344CB8AC3E}">
        <p14:creationId xmlns:p14="http://schemas.microsoft.com/office/powerpoint/2010/main" val="4272644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0B6A9B-483D-932D-FCD3-31E1FCA5E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688" y="620553"/>
            <a:ext cx="10837893" cy="1070135"/>
          </a:xfrm>
        </p:spPr>
        <p:txBody>
          <a:bodyPr anchor="t">
            <a:normAutofit/>
          </a:bodyPr>
          <a:lstStyle/>
          <a:p>
            <a:br>
              <a:rPr lang="da-DK" dirty="0"/>
            </a:br>
            <a:r>
              <a:rPr lang="da-DK" dirty="0"/>
              <a:t>Giv eksempler: 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6256335E-0B13-228E-2F9F-A8852C89EE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3601650"/>
              </p:ext>
            </p:extLst>
          </p:nvPr>
        </p:nvGraphicFramePr>
        <p:xfrm>
          <a:off x="616689" y="1988024"/>
          <a:ext cx="10837893" cy="4153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9255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6023D5-4D4C-42A7-AFF3-21D41B895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688" y="620553"/>
            <a:ext cx="10837893" cy="1070135"/>
          </a:xfrm>
        </p:spPr>
        <p:txBody>
          <a:bodyPr anchor="t">
            <a:normAutofit/>
          </a:bodyPr>
          <a:lstStyle/>
          <a:p>
            <a:br>
              <a:rPr lang="da-DK"/>
            </a:br>
            <a:r>
              <a:rPr lang="da-DK"/>
              <a:t>Perspektivisme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7B2B047-5F04-8F8F-D737-AC9026B2D0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6688" y="1825625"/>
            <a:ext cx="5181600" cy="4351338"/>
          </a:xfrm>
        </p:spPr>
        <p:txBody>
          <a:bodyPr>
            <a:normAutofit/>
          </a:bodyPr>
          <a:lstStyle/>
          <a:p>
            <a:pPr marL="342900" indent="-342900">
              <a:buAutoNum type="arabicParenR"/>
            </a:pPr>
            <a:r>
              <a:rPr lang="en-US" err="1"/>
              <a:t>Forklarer</a:t>
            </a:r>
            <a:r>
              <a:rPr lang="en-US"/>
              <a:t> </a:t>
            </a:r>
            <a:r>
              <a:rPr lang="en-US" err="1"/>
              <a:t>uenigheder</a:t>
            </a:r>
            <a:endParaRPr lang="en-US"/>
          </a:p>
          <a:p>
            <a:pPr marL="342900" indent="-342900">
              <a:buAutoNum type="arabicParenR"/>
            </a:pPr>
            <a:endParaRPr lang="en-US"/>
          </a:p>
          <a:p>
            <a:pPr marL="342900" indent="-342900">
              <a:buAutoNum type="arabicParenR"/>
            </a:pPr>
            <a:r>
              <a:rPr lang="en-US" err="1"/>
              <a:t>Forklarer</a:t>
            </a:r>
            <a:r>
              <a:rPr lang="en-US"/>
              <a:t> </a:t>
            </a:r>
            <a:r>
              <a:rPr lang="en-US" err="1"/>
              <a:t>os</a:t>
            </a:r>
            <a:r>
              <a:rPr lang="en-US"/>
              <a:t>, at </a:t>
            </a:r>
            <a:r>
              <a:rPr lang="en-US" err="1"/>
              <a:t>flere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 err="1"/>
              <a:t>perspektiver</a:t>
            </a:r>
            <a:r>
              <a:rPr lang="en-US"/>
              <a:t> </a:t>
            </a:r>
            <a:r>
              <a:rPr lang="en-US" err="1"/>
              <a:t>kan</a:t>
            </a:r>
            <a:r>
              <a:rPr lang="en-US"/>
              <a:t> </a:t>
            </a:r>
            <a:r>
              <a:rPr lang="en-US" err="1"/>
              <a:t>være</a:t>
            </a:r>
            <a:endParaRPr lang="en-US"/>
          </a:p>
          <a:p>
            <a:pPr marL="0" indent="0">
              <a:buNone/>
            </a:pPr>
            <a:r>
              <a:rPr lang="en-US" err="1"/>
              <a:t>repræsentere</a:t>
            </a:r>
            <a:r>
              <a:rPr lang="en-US"/>
              <a:t> </a:t>
            </a:r>
            <a:r>
              <a:rPr lang="en-US" err="1"/>
              <a:t>viden</a:t>
            </a:r>
            <a:r>
              <a:rPr lang="en-US"/>
              <a:t> </a:t>
            </a:r>
            <a:r>
              <a:rPr lang="en-US" err="1"/>
              <a:t>på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 err="1"/>
              <a:t>en</a:t>
            </a:r>
            <a:r>
              <a:rPr lang="en-US"/>
              <a:t> gang</a:t>
            </a: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4B638B8D-0A3A-4740-94D1-2DBEA6D4C9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2981" y="2323751"/>
            <a:ext cx="5181600" cy="33550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08916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FBB1FE-F722-4644-B443-001F46BBE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382385"/>
            <a:ext cx="8534399" cy="1413758"/>
          </a:xfrm>
        </p:spPr>
        <p:txBody>
          <a:bodyPr anchor="b">
            <a:normAutofit/>
          </a:bodyPr>
          <a:lstStyle/>
          <a:p>
            <a:pPr algn="ctr"/>
            <a:br>
              <a:rPr lang="da-DK" sz="4400"/>
            </a:br>
            <a:r>
              <a:rPr lang="da-DK" sz="4400"/>
              <a:t>Øvelse:</a:t>
            </a:r>
          </a:p>
        </p:txBody>
      </p:sp>
      <p:sp>
        <p:nvSpPr>
          <p:cNvPr id="22" name="Pladsholder til indhold 2">
            <a:extLst>
              <a:ext uri="{FF2B5EF4-FFF2-40B4-BE49-F238E27FC236}">
                <a16:creationId xmlns:a16="http://schemas.microsoft.com/office/drawing/2014/main" id="{5989396A-0998-4B6B-BB1F-374748615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6960" y="1879600"/>
            <a:ext cx="9083040" cy="399999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da-DK" sz="1600" dirty="0"/>
              <a:t>Svar på dette spørgsmål ud fra følgende perspektiver: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a-DK" sz="1600" b="1" i="1" dirty="0"/>
              <a:t>Hvad er kærlighed?</a:t>
            </a:r>
            <a:endParaRPr lang="da-DK" dirty="0"/>
          </a:p>
          <a:p>
            <a:pPr marL="0" indent="0">
              <a:lnSpc>
                <a:spcPct val="100000"/>
              </a:lnSpc>
              <a:buNone/>
            </a:pPr>
            <a:endParaRPr lang="da-DK" sz="1600" b="1" i="1" dirty="0"/>
          </a:p>
          <a:p>
            <a:pPr marL="0" indent="0">
              <a:lnSpc>
                <a:spcPct val="100000"/>
              </a:lnSpc>
              <a:buNone/>
            </a:pPr>
            <a:r>
              <a:rPr lang="da-DK" sz="1600" b="1" i="1" dirty="0"/>
              <a:t>Perspektiver:</a:t>
            </a:r>
            <a:endParaRPr lang="da-DK" dirty="0"/>
          </a:p>
          <a:p>
            <a:pPr marL="0" indent="0">
              <a:lnSpc>
                <a:spcPct val="100000"/>
              </a:lnSpc>
              <a:buNone/>
            </a:pPr>
            <a:r>
              <a:rPr lang="da-DK" sz="1600" dirty="0"/>
              <a:t>- Kemikeren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a-DK" sz="1600" dirty="0"/>
              <a:t>- Biologen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a-DK" sz="1600" dirty="0"/>
              <a:t>- Præsten/ Imamen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a-DK" sz="1600" dirty="0"/>
              <a:t>- Den 5årige dreng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a-DK" sz="1600" dirty="0"/>
              <a:t>- Den 12årige pige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a-DK" sz="1600" dirty="0"/>
              <a:t>- Sociologen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a-DK" sz="1600" dirty="0"/>
              <a:t>- Digteren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a-DK" sz="1600" dirty="0"/>
              <a:t>- Darwinisten</a:t>
            </a:r>
          </a:p>
          <a:p>
            <a:pPr marL="0" indent="0">
              <a:lnSpc>
                <a:spcPct val="100000"/>
              </a:lnSpc>
              <a:buNone/>
            </a:pPr>
            <a:endParaRPr lang="da-DK" sz="1600" dirty="0"/>
          </a:p>
          <a:p>
            <a:pPr marL="0" indent="0">
              <a:lnSpc>
                <a:spcPct val="100000"/>
              </a:lnSpc>
              <a:buNone/>
            </a:pPr>
            <a:endParaRPr lang="da-DK" sz="1600" dirty="0"/>
          </a:p>
          <a:p>
            <a:pPr marL="0" indent="0">
              <a:lnSpc>
                <a:spcPct val="100000"/>
              </a:lnSpc>
              <a:buNone/>
            </a:pPr>
            <a:endParaRPr lang="da-DK" sz="1600" dirty="0"/>
          </a:p>
          <a:p>
            <a:pPr marL="0" indent="0">
              <a:lnSpc>
                <a:spcPct val="100000"/>
              </a:lnSpc>
              <a:buNone/>
            </a:pPr>
            <a:endParaRPr lang="da-DK" sz="1600" b="1" i="1" dirty="0"/>
          </a:p>
          <a:p>
            <a:pPr marL="0" indent="0">
              <a:lnSpc>
                <a:spcPct val="100000"/>
              </a:lnSpc>
              <a:buNone/>
            </a:pPr>
            <a:endParaRPr lang="da-DK" sz="1600" b="1" i="1" dirty="0"/>
          </a:p>
        </p:txBody>
      </p:sp>
    </p:spTree>
    <p:extLst>
      <p:ext uri="{BB962C8B-B14F-4D97-AF65-F5344CB8AC3E}">
        <p14:creationId xmlns:p14="http://schemas.microsoft.com/office/powerpoint/2010/main" val="2670473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4010D2-FD28-4502-A56B-9D13E9DA4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400E6D16-4FB0-4C81-A007-B40DF6F762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9120" y="510827"/>
            <a:ext cx="8612691" cy="6459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200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D410E9-2A54-41B0-8D27-5A9EB13A9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da-DK" dirty="0"/>
            </a:br>
            <a:r>
              <a:rPr lang="da-DK" dirty="0"/>
              <a:t>Teoretisk eller praktisk viden: 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76895D3A-8B91-4610-B884-58F34F0D61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1830340"/>
              </p:ext>
            </p:extLst>
          </p:nvPr>
        </p:nvGraphicFramePr>
        <p:xfrm>
          <a:off x="1075766" y="1690688"/>
          <a:ext cx="10499546" cy="4618718"/>
        </p:xfrm>
        <a:graphic>
          <a:graphicData uri="http://schemas.openxmlformats.org/drawingml/2006/table">
            <a:tbl>
              <a:tblPr/>
              <a:tblGrid>
                <a:gridCol w="5714999">
                  <a:extLst>
                    <a:ext uri="{9D8B030D-6E8A-4147-A177-3AD203B41FA5}">
                      <a16:colId xmlns:a16="http://schemas.microsoft.com/office/drawing/2014/main" val="1883319254"/>
                    </a:ext>
                  </a:extLst>
                </a:gridCol>
                <a:gridCol w="4784547">
                  <a:extLst>
                    <a:ext uri="{9D8B030D-6E8A-4147-A177-3AD203B41FA5}">
                      <a16:colId xmlns:a16="http://schemas.microsoft.com/office/drawing/2014/main" val="734771100"/>
                    </a:ext>
                  </a:extLst>
                </a:gridCol>
              </a:tblGrid>
              <a:tr h="197685">
                <a:tc>
                  <a:txBody>
                    <a:bodyPr/>
                    <a:lstStyle/>
                    <a:p>
                      <a:pPr algn="ctr" fontAlgn="t"/>
                      <a:r>
                        <a:rPr lang="da-DK" sz="1600" b="1">
                          <a:effectLst/>
                        </a:rPr>
                        <a:t>TEORETISK</a:t>
                      </a:r>
                    </a:p>
                  </a:txBody>
                  <a:tcPr marL="25804" marR="25804" marT="12902" marB="12902">
                    <a:lnL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2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a-DK" sz="1600" b="1">
                          <a:effectLst/>
                        </a:rPr>
                        <a:t>PRAKTISK</a:t>
                      </a:r>
                    </a:p>
                  </a:txBody>
                  <a:tcPr marL="25804" marR="25804" marT="12902" marB="12902">
                    <a:lnL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2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1234"/>
                  </a:ext>
                </a:extLst>
              </a:tr>
              <a:tr h="4349074">
                <a:tc>
                  <a:txBody>
                    <a:bodyPr/>
                    <a:lstStyle/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da-DK" sz="1600" dirty="0">
                          <a:effectLst/>
                        </a:rPr>
                        <a:t>Kan den viden, du søger, læres ved at læse om den?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None/>
                      </a:pPr>
                      <a:endParaRPr lang="da-DK" sz="1600" dirty="0">
                        <a:effectLst/>
                      </a:endParaRP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da-DK" sz="1600" dirty="0">
                          <a:effectLst/>
                        </a:rPr>
                        <a:t>Kan den viden, du søger, formuleres som sproglige påstande?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endParaRPr lang="da-DK" sz="1600" dirty="0">
                        <a:effectLst/>
                      </a:endParaRP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da-DK" sz="1600" dirty="0">
                          <a:effectLst/>
                        </a:rPr>
                        <a:t>Kan den viden, du søger, principielt bekræftes som sand eller afvises som falsk?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None/>
                      </a:pPr>
                      <a:endParaRPr lang="da-DK" sz="1600" dirty="0">
                        <a:effectLst/>
                      </a:endParaRPr>
                    </a:p>
                    <a:p>
                      <a:pPr algn="l" fontAlgn="t">
                        <a:buFont typeface="Arial" panose="020B0604020202020204" pitchFamily="34" charset="0"/>
                        <a:buNone/>
                      </a:pPr>
                      <a:endParaRPr lang="da-DK" sz="1600" dirty="0">
                        <a:effectLst/>
                      </a:endParaRP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da-DK" sz="1600" dirty="0">
                          <a:effectLst/>
                        </a:rPr>
                        <a:t>Er den viden, du søger, en, man har i hovedet?</a:t>
                      </a:r>
                    </a:p>
                  </a:txBody>
                  <a:tcPr marL="25804" marR="25804" marT="12902" marB="12902">
                    <a:lnL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da-DK" sz="1600" dirty="0">
                          <a:effectLst/>
                        </a:rPr>
                        <a:t>Handler den viden, du efterstræber, om at kunne noget, at besidde en færdighed?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None/>
                      </a:pPr>
                      <a:endParaRPr lang="da-DK" sz="1600" dirty="0">
                        <a:effectLst/>
                      </a:endParaRP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da-DK" sz="1600" dirty="0">
                          <a:effectLst/>
                        </a:rPr>
                        <a:t>Er den viden, du søger, kun en, der kan opnås gennem øvelse?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None/>
                      </a:pPr>
                      <a:endParaRPr lang="da-DK" sz="1600" dirty="0">
                        <a:effectLst/>
                      </a:endParaRP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da-DK" sz="1600" dirty="0">
                          <a:effectLst/>
                        </a:rPr>
                        <a:t>Ville det være vanskeligt sprogligt at formulere den viden, du arbejder med?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None/>
                      </a:pPr>
                      <a:endParaRPr lang="da-DK" sz="1600" dirty="0">
                        <a:effectLst/>
                      </a:endParaRP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da-DK" sz="1600" dirty="0">
                          <a:effectLst/>
                        </a:rPr>
                        <a:t>Er den viden, du søger, en, man har i kroppen?</a:t>
                      </a:r>
                    </a:p>
                  </a:txBody>
                  <a:tcPr marL="25804" marR="25804" marT="12902" marB="12902">
                    <a:lnL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8241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8228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E58F7D-64F2-4DA9-B20A-44F477268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da-DK" dirty="0"/>
            </a:br>
            <a:r>
              <a:rPr lang="da-DK" dirty="0"/>
              <a:t>Fag og videnskab: </a:t>
            </a: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51439B9D-DF05-4069-98B1-5E2B77F356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1914" y="1690688"/>
            <a:ext cx="5204011" cy="4926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206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F9F4C2-BD8A-4201-AE83-790ED608B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da-DK" dirty="0"/>
            </a:br>
            <a:r>
              <a:rPr lang="da-DK" dirty="0"/>
              <a:t>Forskelle mellem de tre fakulteter: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F98C0AC-859E-48C2-98BE-9CE366048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i="1" dirty="0"/>
              <a:t>Hvad</a:t>
            </a:r>
            <a:r>
              <a:rPr lang="da-DK" dirty="0"/>
              <a:t> der undersøges (fakultetets </a:t>
            </a:r>
            <a:r>
              <a:rPr lang="da-DK" b="1" dirty="0"/>
              <a:t>genstande</a:t>
            </a:r>
            <a:r>
              <a:rPr lang="da-DK" dirty="0"/>
              <a:t>)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i="1" dirty="0"/>
              <a:t>Hvorfor</a:t>
            </a:r>
            <a:r>
              <a:rPr lang="da-DK" dirty="0"/>
              <a:t> det undersøges (fakultetets </a:t>
            </a:r>
            <a:r>
              <a:rPr lang="da-DK" b="1" dirty="0"/>
              <a:t>formål</a:t>
            </a:r>
            <a:r>
              <a:rPr lang="da-DK" dirty="0"/>
              <a:t>)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i="1" dirty="0"/>
              <a:t>Hvordan</a:t>
            </a:r>
            <a:r>
              <a:rPr lang="da-DK" dirty="0"/>
              <a:t> det undersøges (fakultetets </a:t>
            </a:r>
            <a:r>
              <a:rPr lang="da-DK" b="1" dirty="0"/>
              <a:t>metode)</a:t>
            </a:r>
          </a:p>
          <a:p>
            <a:endParaRPr lang="da-DK" b="1" dirty="0"/>
          </a:p>
          <a:p>
            <a:endParaRPr lang="da-DK" b="1" dirty="0"/>
          </a:p>
          <a:p>
            <a:pPr marL="0" indent="0">
              <a:buNone/>
            </a:pPr>
            <a:r>
              <a:rPr lang="da-DK" sz="2400" b="1" dirty="0"/>
              <a:t>Giv eksempler på genstande, undersøgelsesformål og metoder i de tre fakulteter?</a:t>
            </a:r>
            <a:endParaRPr lang="da-DK" sz="2400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43837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1FC4FD-F468-4EA5-9F6A-3D674A9B5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599C37CA-B3C7-4F19-99C3-A331AB077D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5515159"/>
              </p:ext>
            </p:extLst>
          </p:nvPr>
        </p:nvGraphicFramePr>
        <p:xfrm>
          <a:off x="737418" y="620554"/>
          <a:ext cx="9899204" cy="5472994"/>
        </p:xfrm>
        <a:graphic>
          <a:graphicData uri="http://schemas.openxmlformats.org/drawingml/2006/table">
            <a:tbl>
              <a:tblPr/>
              <a:tblGrid>
                <a:gridCol w="2474801">
                  <a:extLst>
                    <a:ext uri="{9D8B030D-6E8A-4147-A177-3AD203B41FA5}">
                      <a16:colId xmlns:a16="http://schemas.microsoft.com/office/drawing/2014/main" val="517221483"/>
                    </a:ext>
                  </a:extLst>
                </a:gridCol>
                <a:gridCol w="2474801">
                  <a:extLst>
                    <a:ext uri="{9D8B030D-6E8A-4147-A177-3AD203B41FA5}">
                      <a16:colId xmlns:a16="http://schemas.microsoft.com/office/drawing/2014/main" val="146074243"/>
                    </a:ext>
                  </a:extLst>
                </a:gridCol>
                <a:gridCol w="2474801">
                  <a:extLst>
                    <a:ext uri="{9D8B030D-6E8A-4147-A177-3AD203B41FA5}">
                      <a16:colId xmlns:a16="http://schemas.microsoft.com/office/drawing/2014/main" val="1162775307"/>
                    </a:ext>
                  </a:extLst>
                </a:gridCol>
                <a:gridCol w="2474801">
                  <a:extLst>
                    <a:ext uri="{9D8B030D-6E8A-4147-A177-3AD203B41FA5}">
                      <a16:colId xmlns:a16="http://schemas.microsoft.com/office/drawing/2014/main" val="4213663714"/>
                    </a:ext>
                  </a:extLst>
                </a:gridCol>
              </a:tblGrid>
              <a:tr h="300080">
                <a:tc>
                  <a:txBody>
                    <a:bodyPr/>
                    <a:lstStyle/>
                    <a:p>
                      <a:pPr algn="l" fontAlgn="t"/>
                      <a:endParaRPr lang="da-DK" sz="1400" b="1">
                        <a:effectLst/>
                      </a:endParaRPr>
                    </a:p>
                  </a:txBody>
                  <a:tcPr marL="22579" marR="22579" marT="11289" marB="11289">
                    <a:lnL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2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a-DK" sz="1400" b="1">
                          <a:effectLst/>
                        </a:rPr>
                        <a:t>Humaniora</a:t>
                      </a:r>
                    </a:p>
                  </a:txBody>
                  <a:tcPr marL="22579" marR="22579" marT="11289" marB="11289">
                    <a:lnL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2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a-DK" sz="1400" b="1">
                          <a:effectLst/>
                        </a:rPr>
                        <a:t>Naturvidenskab</a:t>
                      </a:r>
                    </a:p>
                  </a:txBody>
                  <a:tcPr marL="22579" marR="22579" marT="11289" marB="11289">
                    <a:lnL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2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a-DK" sz="1400" b="1">
                          <a:effectLst/>
                        </a:rPr>
                        <a:t>Samfundsvidenskab</a:t>
                      </a:r>
                    </a:p>
                  </a:txBody>
                  <a:tcPr marL="22579" marR="22579" marT="11289" marB="11289">
                    <a:lnL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2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1051252"/>
                  </a:ext>
                </a:extLst>
              </a:tr>
              <a:tr h="1962051">
                <a:tc>
                  <a:txBody>
                    <a:bodyPr/>
                    <a:lstStyle/>
                    <a:p>
                      <a:pPr algn="l" fontAlgn="t"/>
                      <a:r>
                        <a:rPr lang="da-DK" sz="1400" b="1">
                          <a:effectLst/>
                        </a:rPr>
                        <a:t>Hvad?</a:t>
                      </a:r>
                    </a:p>
                    <a:p>
                      <a:pPr algn="l" fontAlgn="t"/>
                      <a:r>
                        <a:rPr lang="da-DK" sz="1400" b="1">
                          <a:effectLst/>
                        </a:rPr>
                        <a:t>(undersøgelsernes genstande)</a:t>
                      </a:r>
                    </a:p>
                  </a:txBody>
                  <a:tcPr marL="22579" marR="22579" marT="11289" marB="11289">
                    <a:lnL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2D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a-DK" sz="1400">
                          <a:effectLst/>
                        </a:rPr>
                        <a:t>Menneskers unikke betydningsbærende frembringelser (</a:t>
                      </a:r>
                      <a:r>
                        <a:rPr lang="da-DK" sz="1400" b="1">
                          <a:effectLst/>
                        </a:rPr>
                        <a:t>idiografisk</a:t>
                      </a:r>
                      <a:r>
                        <a:rPr lang="da-DK" sz="1400">
                          <a:effectLst/>
                        </a:rPr>
                        <a:t> videnskab)</a:t>
                      </a:r>
                    </a:p>
                  </a:txBody>
                  <a:tcPr marL="22579" marR="22579" marT="11289" marB="11289">
                    <a:lnL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a-DK" sz="1400">
                          <a:effectLst/>
                        </a:rPr>
                        <a:t>Generelle fænomener, lovmæssigheder, processer og sammenhænge i naturen (</a:t>
                      </a:r>
                      <a:r>
                        <a:rPr lang="da-DK" sz="1400" b="1">
                          <a:effectLst/>
                        </a:rPr>
                        <a:t>nomotetisk</a:t>
                      </a:r>
                      <a:r>
                        <a:rPr lang="da-DK" sz="1400">
                          <a:effectLst/>
                        </a:rPr>
                        <a:t> videnskab)</a:t>
                      </a:r>
                    </a:p>
                  </a:txBody>
                  <a:tcPr marL="22579" marR="22579" marT="11289" marB="11289">
                    <a:lnL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a-DK" sz="1400">
                          <a:effectLst/>
                        </a:rPr>
                        <a:t>Samfundet (økonomi, politik, det sociale) og samfundsudviklingen, herunder både unikke betydninger og lovmæssigheder (</a:t>
                      </a:r>
                      <a:r>
                        <a:rPr lang="da-DK" sz="1400" b="1">
                          <a:effectLst/>
                        </a:rPr>
                        <a:t>idiografisk</a:t>
                      </a:r>
                      <a:r>
                        <a:rPr lang="da-DK" sz="1400">
                          <a:effectLst/>
                        </a:rPr>
                        <a:t> og </a:t>
                      </a:r>
                      <a:r>
                        <a:rPr lang="da-DK" sz="1400" b="1">
                          <a:effectLst/>
                        </a:rPr>
                        <a:t>nomotetisk</a:t>
                      </a:r>
                      <a:r>
                        <a:rPr lang="da-DK" sz="1400">
                          <a:effectLst/>
                        </a:rPr>
                        <a:t> videnskab)</a:t>
                      </a:r>
                    </a:p>
                  </a:txBody>
                  <a:tcPr marL="22579" marR="22579" marT="11289" marB="11289">
                    <a:lnL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036584"/>
                  </a:ext>
                </a:extLst>
              </a:tr>
              <a:tr h="1650444">
                <a:tc>
                  <a:txBody>
                    <a:bodyPr/>
                    <a:lstStyle/>
                    <a:p>
                      <a:pPr algn="l" fontAlgn="t"/>
                      <a:r>
                        <a:rPr lang="da-DK" sz="1400" b="1">
                          <a:effectLst/>
                        </a:rPr>
                        <a:t>Hvorfor?</a:t>
                      </a:r>
                    </a:p>
                    <a:p>
                      <a:pPr algn="l" fontAlgn="t"/>
                      <a:r>
                        <a:rPr lang="da-DK" sz="1400" b="1">
                          <a:effectLst/>
                        </a:rPr>
                        <a:t>(undersøgelsernes formål)</a:t>
                      </a:r>
                    </a:p>
                  </a:txBody>
                  <a:tcPr marL="22579" marR="22579" marT="11289" marB="11289">
                    <a:lnL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2D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a-DK" sz="1400">
                          <a:effectLst/>
                        </a:rPr>
                        <a:t>Forstå betydninger og intentioner - give </a:t>
                      </a:r>
                      <a:r>
                        <a:rPr lang="da-DK" sz="1400" b="1">
                          <a:effectLst/>
                        </a:rPr>
                        <a:t>intentionelle</a:t>
                      </a:r>
                      <a:r>
                        <a:rPr lang="da-DK" sz="1400">
                          <a:effectLst/>
                        </a:rPr>
                        <a:t> forklaringer</a:t>
                      </a:r>
                    </a:p>
                  </a:txBody>
                  <a:tcPr marL="22579" marR="22579" marT="11289" marB="11289">
                    <a:lnL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da-DK" sz="1400">
                          <a:effectLst/>
                        </a:rPr>
                        <a:t>Forstå naturens lovmæssigheder (naturlovene) - give </a:t>
                      </a:r>
                      <a:r>
                        <a:rPr lang="da-DK" sz="1400" b="1">
                          <a:effectLst/>
                        </a:rPr>
                        <a:t>kausale</a:t>
                      </a:r>
                      <a:r>
                        <a:rPr lang="da-DK" sz="1400">
                          <a:effectLst/>
                        </a:rPr>
                        <a:t> forklaringer</a:t>
                      </a:r>
                    </a:p>
                  </a:txBody>
                  <a:tcPr marL="22579" marR="22579" marT="11289" marB="11289">
                    <a:lnL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da-DK" sz="1400">
                          <a:effectLst/>
                        </a:rPr>
                        <a:t>Forstå betydninger og intentioner - give </a:t>
                      </a:r>
                      <a:r>
                        <a:rPr lang="da-DK" sz="1400" b="1">
                          <a:effectLst/>
                        </a:rPr>
                        <a:t>intentionelle</a:t>
                      </a:r>
                      <a:r>
                        <a:rPr lang="da-DK" sz="1400">
                          <a:effectLst/>
                        </a:rPr>
                        <a:t> forklaringer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da-DK" sz="1400">
                          <a:effectLst/>
                        </a:rPr>
                        <a:t>Forklare samfundsmæssige lovmæssigheder - give </a:t>
                      </a:r>
                      <a:r>
                        <a:rPr lang="da-DK" sz="1400" b="1">
                          <a:effectLst/>
                        </a:rPr>
                        <a:t>kausale</a:t>
                      </a:r>
                      <a:r>
                        <a:rPr lang="da-DK" sz="1400">
                          <a:effectLst/>
                        </a:rPr>
                        <a:t> forklaringer</a:t>
                      </a:r>
                    </a:p>
                  </a:txBody>
                  <a:tcPr marL="22579" marR="22579" marT="11289" marB="11289">
                    <a:lnL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6573703"/>
                  </a:ext>
                </a:extLst>
              </a:tr>
              <a:tr h="1560419">
                <a:tc>
                  <a:txBody>
                    <a:bodyPr/>
                    <a:lstStyle/>
                    <a:p>
                      <a:pPr algn="l" fontAlgn="t"/>
                      <a:r>
                        <a:rPr lang="da-DK" sz="1400" b="1">
                          <a:effectLst/>
                        </a:rPr>
                        <a:t>Hvordan?</a:t>
                      </a:r>
                    </a:p>
                    <a:p>
                      <a:pPr algn="l" fontAlgn="t"/>
                      <a:r>
                        <a:rPr lang="da-DK" sz="1400" b="1">
                          <a:effectLst/>
                        </a:rPr>
                        <a:t>(undersøgelsernes metoder)</a:t>
                      </a:r>
                    </a:p>
                  </a:txBody>
                  <a:tcPr marL="22579" marR="22579" marT="11289" marB="11289">
                    <a:lnL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2D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da-DK" sz="1400">
                          <a:effectLst/>
                        </a:rPr>
                        <a:t>Fortolkning og indlevelse (hermeneutik)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da-DK" sz="1400">
                          <a:effectLst/>
                        </a:rPr>
                        <a:t>Korrektion af for-forståelser gennem del-helhed-vekslen (den hermeneutiske spiral)</a:t>
                      </a:r>
                    </a:p>
                  </a:txBody>
                  <a:tcPr marL="22579" marR="22579" marT="11289" marB="11289">
                    <a:lnL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da-DK" sz="1400">
                          <a:effectLst/>
                        </a:rPr>
                        <a:t>Måling, </a:t>
                      </a:r>
                      <a:r>
                        <a:rPr lang="da-DK" sz="1400" b="1">
                          <a:effectLst/>
                        </a:rPr>
                        <a:t>observation</a:t>
                      </a:r>
                      <a:r>
                        <a:rPr lang="da-DK" sz="1400">
                          <a:effectLst/>
                        </a:rPr>
                        <a:t>, </a:t>
                      </a:r>
                      <a:r>
                        <a:rPr lang="da-DK" sz="1400" b="1">
                          <a:effectLst/>
                        </a:rPr>
                        <a:t>eksperiment</a:t>
                      </a:r>
                      <a:r>
                        <a:rPr lang="da-DK" sz="1400">
                          <a:effectLst/>
                        </a:rPr>
                        <a:t>, dataindsamling og -analyse (kvantitativ)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da-DK" sz="1400">
                          <a:effectLst/>
                        </a:rPr>
                        <a:t>Induktion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da-DK" sz="1400">
                          <a:effectLst/>
                        </a:rPr>
                        <a:t>Hypotetisk-deduktiv metode</a:t>
                      </a:r>
                    </a:p>
                  </a:txBody>
                  <a:tcPr marL="22579" marR="22579" marT="11289" marB="11289">
                    <a:lnL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da-DK" sz="1400" dirty="0">
                          <a:effectLst/>
                        </a:rPr>
                        <a:t>Fortolkning og indlevelse (hermeneutik)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da-DK" sz="1400" dirty="0">
                          <a:effectLst/>
                        </a:rPr>
                        <a:t>Måling og dataindsamling og -analyse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da-DK" sz="1400" dirty="0">
                          <a:effectLst/>
                        </a:rPr>
                        <a:t>Kvalitativ, kvantitativ og komparativ metode</a:t>
                      </a:r>
                    </a:p>
                  </a:txBody>
                  <a:tcPr marL="22579" marR="22579" marT="11289" marB="11289">
                    <a:lnL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B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048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4502918"/>
      </p:ext>
    </p:extLst>
  </p:cSld>
  <p:clrMapOvr>
    <a:masterClrMapping/>
  </p:clrMapOvr>
</p:sld>
</file>

<file path=ppt/theme/theme1.xml><?xml version="1.0" encoding="utf-8"?>
<a:theme xmlns:a="http://schemas.openxmlformats.org/drawingml/2006/main" name="HCØ Sennepsgul">
  <a:themeElements>
    <a:clrScheme name="HCØ Sennepsgul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CDA01E"/>
      </a:accent1>
      <a:accent2>
        <a:srgbClr val="550041"/>
      </a:accent2>
      <a:accent3>
        <a:srgbClr val="FA5050"/>
      </a:accent3>
      <a:accent4>
        <a:srgbClr val="00415A"/>
      </a:accent4>
      <a:accent5>
        <a:srgbClr val="64BECD"/>
      </a:accent5>
      <a:accent6>
        <a:srgbClr val="00415A"/>
      </a:accent6>
      <a:hlink>
        <a:srgbClr val="000000"/>
      </a:hlink>
      <a:folHlink>
        <a:srgbClr val="000000"/>
      </a:folHlink>
    </a:clrScheme>
    <a:fontScheme name="TE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 sz="12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Custom Color 1">
      <a:srgbClr val="28CDAF"/>
    </a:custClr>
    <a:custClr name="Custom Color 2">
      <a:srgbClr val="550041"/>
    </a:custClr>
    <a:custClr name="Custom Color 3">
      <a:srgbClr val="B4A082"/>
    </a:custClr>
    <a:custClr name="Custom Color 4">
      <a:srgbClr val="00415A"/>
    </a:custClr>
    <a:custClr name="Custom Color 5">
      <a:srgbClr val="CDA01E"/>
    </a:custClr>
    <a:custClr name="Custom Color 6">
      <a:srgbClr val="004B46"/>
    </a:custClr>
    <a:custClr name="Custom Color 7">
      <a:srgbClr val="FA5050"/>
    </a:custClr>
    <a:custClr name="Custom Color 8">
      <a:srgbClr val="5A1400"/>
    </a:custClr>
    <a:custClr name="Custom Color 9">
      <a:srgbClr val="64BECD"/>
    </a:custClr>
    <a:custClr name="Custom Color 10">
      <a:srgbClr val="828282"/>
    </a:custClr>
    <a:custClr name="Custom Color 11">
      <a:srgbClr val="000000"/>
    </a:custClr>
    <a:custClr name="Custom Color 12">
      <a:srgbClr val="FFFFFF"/>
    </a:custClr>
  </a:custClrLst>
  <a:extLst>
    <a:ext uri="{05A4C25C-085E-4340-85A3-A5531E510DB2}">
      <thm15:themeFamily xmlns:thm15="http://schemas.microsoft.com/office/thememl/2012/main" name="HCØ_ny" id="{B2136B4F-FEF7-4247-88AA-6229B67AF8D4}" vid="{D28DB2F3-BBCF-489D-8D5B-791587A0D21D}"/>
    </a:ext>
  </a:extLst>
</a:theme>
</file>

<file path=ppt/theme/theme2.xml><?xml version="1.0" encoding="utf-8"?>
<a:theme xmlns:a="http://schemas.openxmlformats.org/drawingml/2006/main" name="HCØ Koralrød">
  <a:themeElements>
    <a:clrScheme name="HCØ Koralrød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FA5050"/>
      </a:accent1>
      <a:accent2>
        <a:srgbClr val="550041"/>
      </a:accent2>
      <a:accent3>
        <a:srgbClr val="CDA01E"/>
      </a:accent3>
      <a:accent4>
        <a:srgbClr val="00415A"/>
      </a:accent4>
      <a:accent5>
        <a:srgbClr val="64BECD"/>
      </a:accent5>
      <a:accent6>
        <a:srgbClr val="00415A"/>
      </a:accent6>
      <a:hlink>
        <a:srgbClr val="000000"/>
      </a:hlink>
      <a:folHlink>
        <a:srgbClr val="000000"/>
      </a:folHlink>
    </a:clrScheme>
    <a:fontScheme name="TE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 sz="12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Custom Color 1">
      <a:srgbClr val="28CDAF"/>
    </a:custClr>
    <a:custClr name="Custom Color 2">
      <a:srgbClr val="550041"/>
    </a:custClr>
    <a:custClr name="Custom Color 3">
      <a:srgbClr val="B4A082"/>
    </a:custClr>
    <a:custClr name="Custom Color 4">
      <a:srgbClr val="00415A"/>
    </a:custClr>
    <a:custClr name="Custom Color 5">
      <a:srgbClr val="CDA01E"/>
    </a:custClr>
    <a:custClr name="Custom Color 6">
      <a:srgbClr val="004B46"/>
    </a:custClr>
    <a:custClr name="Custom Color 7">
      <a:srgbClr val="FA5050"/>
    </a:custClr>
    <a:custClr name="Custom Color 8">
      <a:srgbClr val="5A1400"/>
    </a:custClr>
    <a:custClr name="Custom Color 9">
      <a:srgbClr val="64BECD"/>
    </a:custClr>
    <a:custClr name="Custom Color 10">
      <a:srgbClr val="828282"/>
    </a:custClr>
    <a:custClr name="Custom Color 11">
      <a:srgbClr val="000000"/>
    </a:custClr>
    <a:custClr name="Custom Color 12">
      <a:srgbClr val="FFFFFF"/>
    </a:custClr>
  </a:custClrLst>
  <a:extLst>
    <a:ext uri="{05A4C25C-085E-4340-85A3-A5531E510DB2}">
      <thm15:themeFamily xmlns:thm15="http://schemas.microsoft.com/office/thememl/2012/main" name="HCØ_ny" id="{B2136B4F-FEF7-4247-88AA-6229B67AF8D4}" vid="{7154D153-F8A6-4813-AFA6-77957ACE847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03A7DA4B667D40A24641F249806960" ma:contentTypeVersion="10" ma:contentTypeDescription="Create a new document." ma:contentTypeScope="" ma:versionID="85232a4154664681373392454578a18c">
  <xsd:schema xmlns:xsd="http://www.w3.org/2001/XMLSchema" xmlns:xs="http://www.w3.org/2001/XMLSchema" xmlns:p="http://schemas.microsoft.com/office/2006/metadata/properties" xmlns:ns2="8448ed30-37f0-46cc-9469-da9e71b508d5" xmlns:ns3="cae9ff50-ef85-4130-9045-71a1e57359a2" targetNamespace="http://schemas.microsoft.com/office/2006/metadata/properties" ma:root="true" ma:fieldsID="9f52c8f55fb3d07717b2efe29e93ac33" ns2:_="" ns3:_="">
    <xsd:import namespace="8448ed30-37f0-46cc-9469-da9e71b508d5"/>
    <xsd:import namespace="cae9ff50-ef85-4130-9045-71a1e57359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48ed30-37f0-46cc-9469-da9e71b508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e9ff50-ef85-4130-9045-71a1e57359a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3370258-2928-4CC8-BD85-B5871FE408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48ed30-37f0-46cc-9469-da9e71b508d5"/>
    <ds:schemaRef ds:uri="cae9ff50-ef85-4130-9045-71a1e57359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7C340C-90C6-426B-9A4D-AB98B887F6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C78339-1DFA-4FEC-A5DF-C5F5BC5EA002}">
  <ds:schemaRefs>
    <ds:schemaRef ds:uri="http://purl.org/dc/terms/"/>
    <ds:schemaRef ds:uri="http://www.w3.org/XML/1998/namespace"/>
    <ds:schemaRef ds:uri="8448ed30-37f0-46cc-9469-da9e71b508d5"/>
    <ds:schemaRef ds:uri="http://purl.org/dc/elements/1.1/"/>
    <ds:schemaRef ds:uri="http://schemas.microsoft.com/office/2006/documentManagement/types"/>
    <ds:schemaRef ds:uri="cae9ff50-ef85-4130-9045-71a1e57359a2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HCØ</Template>
  <TotalTime>3413</TotalTime>
  <Words>533</Words>
  <Application>Microsoft Office PowerPoint</Application>
  <PresentationFormat>Widescreen</PresentationFormat>
  <Paragraphs>96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10</vt:i4>
      </vt:variant>
    </vt:vector>
  </HeadingPairs>
  <TitlesOfParts>
    <vt:vector size="15" baseType="lpstr">
      <vt:lpstr>Adobe Devanagari</vt:lpstr>
      <vt:lpstr>Arial</vt:lpstr>
      <vt:lpstr>Bahnschrift Light</vt:lpstr>
      <vt:lpstr>HCØ Sennepsgul</vt:lpstr>
      <vt:lpstr>HCØ Koralrød</vt:lpstr>
      <vt:lpstr>Viden og videnskab</vt:lpstr>
      <vt:lpstr> Giv eksempler: </vt:lpstr>
      <vt:lpstr> Perspektivisme</vt:lpstr>
      <vt:lpstr> Øvelse:</vt:lpstr>
      <vt:lpstr>PowerPoint-præsentation</vt:lpstr>
      <vt:lpstr> Teoretisk eller praktisk viden: </vt:lpstr>
      <vt:lpstr> Fag og videnskab: </vt:lpstr>
      <vt:lpstr> Forskelle mellem de tre fakulteter:</vt:lpstr>
      <vt:lpstr>PowerPoint-præsentation</vt:lpstr>
      <vt:lpstr> Formel og empirisk videnskab: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Viden og videnskab</dc:title>
  <dc:creator>Mads Glendorf</dc:creator>
  <cp:keywords>HCØ Template</cp:keywords>
  <cp:lastModifiedBy>Mads Glendorf..</cp:lastModifiedBy>
  <cp:revision>10</cp:revision>
  <dcterms:created xsi:type="dcterms:W3CDTF">2021-05-25T07:35:58Z</dcterms:created>
  <dcterms:modified xsi:type="dcterms:W3CDTF">2025-08-26T07:23:56Z</dcterms:modified>
  <cp:category>Template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0x0101007303A7DA4B667D40A24641F249806960</vt:lpwstr>
  </property>
</Properties>
</file>