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94"/>
    <p:restoredTop sz="94479"/>
  </p:normalViewPr>
  <p:slideViewPr>
    <p:cSldViewPr snapToGrid="0">
      <p:cViewPr varScale="1">
        <p:scale>
          <a:sx n="78" d="100"/>
          <a:sy n="78" d="100"/>
        </p:scale>
        <p:origin x="10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 Troels Nielsen Glader" userId="4819011b-72df-493c-8538-7ad3f1eb2fa6" providerId="ADAL" clId="{E9DAF944-4C75-51D0-BC94-ADF2F5814E28}"/>
    <pc:docChg chg="addSld modSld">
      <pc:chgData name="Leo Troels Nielsen Glader" userId="4819011b-72df-493c-8538-7ad3f1eb2fa6" providerId="ADAL" clId="{E9DAF944-4C75-51D0-BC94-ADF2F5814E28}" dt="2025-09-25T18:58:39.718" v="216" actId="20577"/>
      <pc:docMkLst>
        <pc:docMk/>
      </pc:docMkLst>
      <pc:sldChg chg="modSp mod">
        <pc:chgData name="Leo Troels Nielsen Glader" userId="4819011b-72df-493c-8538-7ad3f1eb2fa6" providerId="ADAL" clId="{E9DAF944-4C75-51D0-BC94-ADF2F5814E28}" dt="2025-09-25T18:55:47.502" v="195" actId="20577"/>
        <pc:sldMkLst>
          <pc:docMk/>
          <pc:sldMk cId="2236640057" sldId="256"/>
        </pc:sldMkLst>
        <pc:spChg chg="mod">
          <ac:chgData name="Leo Troels Nielsen Glader" userId="4819011b-72df-493c-8538-7ad3f1eb2fa6" providerId="ADAL" clId="{E9DAF944-4C75-51D0-BC94-ADF2F5814E28}" dt="2025-09-25T18:55:47.502" v="195" actId="20577"/>
          <ac:spMkLst>
            <pc:docMk/>
            <pc:sldMk cId="2236640057" sldId="256"/>
            <ac:spMk id="3" creationId="{93F10231-FB6B-BA61-C822-F98981BC9BDF}"/>
          </ac:spMkLst>
        </pc:spChg>
      </pc:sldChg>
      <pc:sldChg chg="modSp mod">
        <pc:chgData name="Leo Troels Nielsen Glader" userId="4819011b-72df-493c-8538-7ad3f1eb2fa6" providerId="ADAL" clId="{E9DAF944-4C75-51D0-BC94-ADF2F5814E28}" dt="2025-09-25T18:58:39.718" v="216" actId="20577"/>
        <pc:sldMkLst>
          <pc:docMk/>
          <pc:sldMk cId="3126155228" sldId="262"/>
        </pc:sldMkLst>
        <pc:spChg chg="mod">
          <ac:chgData name="Leo Troels Nielsen Glader" userId="4819011b-72df-493c-8538-7ad3f1eb2fa6" providerId="ADAL" clId="{E9DAF944-4C75-51D0-BC94-ADF2F5814E28}" dt="2025-09-25T18:58:39.718" v="216" actId="20577"/>
          <ac:spMkLst>
            <pc:docMk/>
            <pc:sldMk cId="3126155228" sldId="262"/>
            <ac:spMk id="3" creationId="{C45073C7-5E38-7F50-8C57-7F6C6F9660B8}"/>
          </ac:spMkLst>
        </pc:spChg>
      </pc:sldChg>
      <pc:sldChg chg="modSp new mod">
        <pc:chgData name="Leo Troels Nielsen Glader" userId="4819011b-72df-493c-8538-7ad3f1eb2fa6" providerId="ADAL" clId="{E9DAF944-4C75-51D0-BC94-ADF2F5814E28}" dt="2025-09-19T09:28:06.879" v="193" actId="20577"/>
        <pc:sldMkLst>
          <pc:docMk/>
          <pc:sldMk cId="4176592884" sldId="263"/>
        </pc:sldMkLst>
        <pc:spChg chg="mod">
          <ac:chgData name="Leo Troels Nielsen Glader" userId="4819011b-72df-493c-8538-7ad3f1eb2fa6" providerId="ADAL" clId="{E9DAF944-4C75-51D0-BC94-ADF2F5814E28}" dt="2025-09-19T09:27:02.146" v="13" actId="20577"/>
          <ac:spMkLst>
            <pc:docMk/>
            <pc:sldMk cId="4176592884" sldId="263"/>
            <ac:spMk id="2" creationId="{10385FB2-9C44-C279-1023-2C2DF1C01FAA}"/>
          </ac:spMkLst>
        </pc:spChg>
        <pc:spChg chg="mod">
          <ac:chgData name="Leo Troels Nielsen Glader" userId="4819011b-72df-493c-8538-7ad3f1eb2fa6" providerId="ADAL" clId="{E9DAF944-4C75-51D0-BC94-ADF2F5814E28}" dt="2025-09-19T09:28:06.879" v="193" actId="20577"/>
          <ac:spMkLst>
            <pc:docMk/>
            <pc:sldMk cId="4176592884" sldId="263"/>
            <ac:spMk id="3" creationId="{F8D057C3-94E4-FCD0-222C-449C3F6508D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5C338B-214A-6ED5-0B08-F6335D0B3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FA207D6-A496-DE75-C0DE-DE2E9CA3D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7292803-E177-A6AB-A44D-D0A1FD19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2F2E8D8-EF79-BEEC-C868-E79A0F2B8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82A8E9A-EBAB-723A-04D9-3EDD1C1B5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67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84D728-8D2A-9A5F-120B-660696C2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314D925-F9DB-49B6-F29B-4C61DD32B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D6CA67D-347D-6A87-4EAE-692D4601D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094B624-1709-F8FB-45BA-4AAF1064A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E310842-1D7D-3C06-7227-600B783B2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653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9EBC213-B99B-5A97-1AFC-D4EA7861DC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01C5F8D-E3EF-EA23-06C3-F7716E5D9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598B863-0911-4AB1-3FF1-EF12E40FC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B6A5493-AC19-FBB2-383A-59874335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7BD48D3-36ED-1E1B-0A03-783A201AA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6757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486741-47AB-5728-0011-6FFD41306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06F403-ECA8-A5B6-65C4-AF619958B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54AF7B9-13ED-AB22-F0FB-357544739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93D9114-7588-7DDB-9C69-4AD075BE5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C5979E7-FC1F-8177-A943-A221A778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62297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A6CBE0-216B-5AB2-2A3B-491F6FCD2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6D9D07A-62F5-146B-1BD8-417391279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7FC925E-F4DA-8E02-04CD-D7B312B3F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5EAB3E-636F-53C6-BD18-669C70B17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42CD9F-4633-FE15-2BC9-B5290C207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9580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02507-CB73-DE9B-D77E-5142EE41A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D0C8B11-A139-1582-D3FB-467CD4AB3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ACEE964-44F5-4FA4-5020-022A6181B8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6420AA2-3EDE-B64F-4518-CB3BFB16F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B297D03-3210-824A-55B3-FB13FA20F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50C543F-17E5-A04F-755D-8AFD4823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0608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E1F9CA-C9B7-FEC7-1257-6A2453B33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12D68BE-BDE1-366B-290E-CAFD8ABD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BDCC34C-05F6-E65B-B0F8-5BA951D1F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D7778E9-22F7-AE78-AA15-9267D93081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ABAC5A0-8CBF-4C3B-07E0-A2CD3FDAB9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3683C46-45F4-128A-352A-7AD6B69C8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ED4049E-945C-A8CB-0D5B-8ED9B342C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B5175D4-5ECD-33D6-D2AA-FF5508E41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952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8D6E30-8C81-BCB0-BB1C-A5F8700B4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0A4B269-2C96-80C8-0415-DC3B832D3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B075E20-2CA3-09A9-2F03-283AA3DFA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8DF25FB-A96F-14A9-1B48-765A23431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820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3F1EDB2-E287-C031-F108-4E0F8A0C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63A94B6-5276-1AF4-9CAD-9ADB49DE8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E143319-59C5-2050-D4D5-257BEF09D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8640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689FD3-F9A3-03BC-36AD-C4B9A2CD2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639BD2-0AA6-BFF4-EA39-731F94D49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31C6992-CB52-47BE-D33F-1FFB38A749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FC2492F-0E40-F603-3844-546F72257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084EB71-FC63-7BEA-3277-B9F94AEB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E453AAF-6741-2347-2D95-308B5A6F1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040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60E853-02AC-1E20-C66D-270ABEA6A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120CCBA-C62A-701A-55DC-9B7B580CAE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151607F-0962-D9A4-9596-A30018742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4465C48-27C8-EC0D-5FE8-145DE1A01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60A2675-E546-866D-4BC3-60AB71322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7204F5A-4C20-1EA1-2B14-F6B6F74F4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613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1C9CE09-99D4-9FDA-C236-8FB78293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E7C71E0-E374-C100-7FEF-0D123CE45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43CFC1B-52A9-B7F1-F8CC-20DF9F179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10DB4B-AFB1-864D-A4A1-AEA3E79D8A54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405DB1-9A22-FE16-1CF7-75D4A4C5DF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A8FBCC6-C333-D303-A64D-BB36483AB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1539CF-1367-E54C-9547-4C37395F65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6948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9cqyL8Re18?feature=oembe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FCD12A-5D45-F896-57B8-109F013A10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Biologi C – Kost og sundhed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3F10231-FB6B-BA61-C822-F98981BC9B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Modul 4</a:t>
            </a:r>
          </a:p>
        </p:txBody>
      </p:sp>
    </p:spTree>
    <p:extLst>
      <p:ext uri="{BB962C8B-B14F-4D97-AF65-F5344CB8AC3E}">
        <p14:creationId xmlns:p14="http://schemas.microsoft.com/office/powerpoint/2010/main" val="2236640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E9934-1A45-B6FD-5C21-BA3AB957E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CAFA274-01A7-80E7-88C1-A38465655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Opsummering</a:t>
            </a:r>
          </a:p>
          <a:p>
            <a:endParaRPr lang="da-DK" dirty="0"/>
          </a:p>
          <a:p>
            <a:r>
              <a:rPr lang="da-DK" dirty="0"/>
              <a:t>Introduktion til fordøjelsen</a:t>
            </a:r>
          </a:p>
          <a:p>
            <a:endParaRPr lang="da-DK" dirty="0"/>
          </a:p>
          <a:p>
            <a:r>
              <a:rPr lang="da-DK" dirty="0"/>
              <a:t>Arbejdsopgaver</a:t>
            </a:r>
          </a:p>
          <a:p>
            <a:endParaRPr lang="da-DK" dirty="0"/>
          </a:p>
          <a:p>
            <a:r>
              <a:rPr lang="da-DK" dirty="0"/>
              <a:t>Produktion af fordøjelsesplanche </a:t>
            </a:r>
          </a:p>
        </p:txBody>
      </p:sp>
    </p:spTree>
    <p:extLst>
      <p:ext uri="{BB962C8B-B14F-4D97-AF65-F5344CB8AC3E}">
        <p14:creationId xmlns:p14="http://schemas.microsoft.com/office/powerpoint/2010/main" val="329036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385FB2-9C44-C279-1023-2C2DF1C01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Opsummering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D057C3-94E4-FCD0-222C-449C3F650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mineraler?</a:t>
            </a:r>
          </a:p>
          <a:p>
            <a:endParaRPr lang="da-DK" dirty="0"/>
          </a:p>
          <a:p>
            <a:r>
              <a:rPr lang="da-DK" dirty="0"/>
              <a:t>Hvad er vitaminer?</a:t>
            </a:r>
          </a:p>
          <a:p>
            <a:endParaRPr lang="da-DK" dirty="0"/>
          </a:p>
          <a:p>
            <a:r>
              <a:rPr lang="da-DK" dirty="0"/>
              <a:t>Hvorfor er det vigtigt at vedligeholde en god vandbalance i kroppen?</a:t>
            </a:r>
          </a:p>
          <a:p>
            <a:endParaRPr lang="da-DK" dirty="0"/>
          </a:p>
          <a:p>
            <a:r>
              <a:rPr lang="da-DK" dirty="0"/>
              <a:t>Hvor meget vand skal man indtage i løbet af en dag?</a:t>
            </a:r>
          </a:p>
        </p:txBody>
      </p:sp>
    </p:spTree>
    <p:extLst>
      <p:ext uri="{BB962C8B-B14F-4D97-AF65-F5344CB8AC3E}">
        <p14:creationId xmlns:p14="http://schemas.microsoft.com/office/powerpoint/2010/main" val="4176592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E6AFDF-8757-981D-DADA-57518147E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Introduktion til fordøjelsen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D94FFA-4BB1-E3A3-8ABD-582239688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/>
              <a:t>Al den føde vi indtager nedbrydes og processeres i dens vej gennem kroppen.</a:t>
            </a:r>
          </a:p>
          <a:p>
            <a:endParaRPr lang="da-DK" dirty="0"/>
          </a:p>
          <a:p>
            <a:r>
              <a:rPr lang="da-DK" dirty="0"/>
              <a:t>Fordøjelsen starter allerede i munden, hvor tyggemuskler og tænder findeler føden og vores spyt begynder nedbrydelsen af kulhydrater. </a:t>
            </a:r>
          </a:p>
          <a:p>
            <a:endParaRPr lang="da-DK" dirty="0"/>
          </a:p>
          <a:p>
            <a:r>
              <a:rPr lang="da-DK" dirty="0"/>
              <a:t>Den videre bearbejdelse af føden er også både kemisk og mekanisk, og foregår i mavesæk, tynd- og tyktarm. </a:t>
            </a:r>
          </a:p>
          <a:p>
            <a:endParaRPr lang="da-DK" dirty="0"/>
          </a:p>
          <a:p>
            <a:r>
              <a:rPr lang="da-DK" dirty="0"/>
              <a:t>I både tynd- og tyktarm optages kulhydrater, proteiner, fedt, vitaminer, mineraler, vand osv. Hen over tarmvæggen (celletransport) og bliver transporteret videre ud i kroppen derfra. Alt det, som ikke kan optages i kroppen bliver frasorteret og ført ud af kroppen gennem endetarmen. </a:t>
            </a:r>
          </a:p>
        </p:txBody>
      </p:sp>
    </p:spTree>
    <p:extLst>
      <p:ext uri="{BB962C8B-B14F-4D97-AF65-F5344CB8AC3E}">
        <p14:creationId xmlns:p14="http://schemas.microsoft.com/office/powerpoint/2010/main" val="2396399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5914B1-7B49-9C65-A53C-C7676006D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Fordøjelsen kort fortalt</a:t>
            </a:r>
          </a:p>
        </p:txBody>
      </p:sp>
      <p:pic>
        <p:nvPicPr>
          <p:cNvPr id="4" name="Onlinemedier 3" descr="Kroppen - Fordøjelsen">
            <a:hlinkClick r:id="" action="ppaction://media"/>
            <a:extLst>
              <a:ext uri="{FF2B5EF4-FFF2-40B4-BE49-F238E27FC236}">
                <a16:creationId xmlns:a16="http://schemas.microsoft.com/office/drawing/2014/main" id="{AE05272E-9F13-0D8D-17D0-5F1CA4EA7EB0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6313" y="1825625"/>
            <a:ext cx="770096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12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AC23E0-6859-4D18-568D-C28713A54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Arbejdsspørgsmål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7EA654-C5F0-7916-3F44-1CDC5F6FF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dirty="0"/>
              <a:t>Brug dagens lektier (hele afsnit 5.3 i ‘Biologi i udvikling’) til at svare på følgende: </a:t>
            </a:r>
          </a:p>
          <a:p>
            <a:pPr marL="0" indent="0">
              <a:buNone/>
            </a:pP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Beskriv fødens vej hele vejen gennem fordøjelsen. Hvor i fordøjelsessystemet bliver de forskellige makronæringsstoffer (kulhydrater, fedt og proteiner) nedbrudt og optaget?</a:t>
            </a:r>
          </a:p>
          <a:p>
            <a:pPr marL="514350" indent="-514350">
              <a:buFont typeface="+mj-lt"/>
              <a:buAutoNum type="arabicPeriod"/>
            </a:pP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Hvad er et enzym? Og hvad er enzymers funktion for fordøjelsen?</a:t>
            </a:r>
          </a:p>
          <a:p>
            <a:pPr marL="514350" indent="-514350">
              <a:buFont typeface="+mj-lt"/>
              <a:buAutoNum type="arabicPeriod"/>
            </a:pP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Beskriv mælkesukkerets (laktosens) fordøjelse i kroppen. Hvad er der særligt ved netop denne fordøjelsesproces for mennesket?</a:t>
            </a:r>
          </a:p>
        </p:txBody>
      </p:sp>
    </p:spTree>
    <p:extLst>
      <p:ext uri="{BB962C8B-B14F-4D97-AF65-F5344CB8AC3E}">
        <p14:creationId xmlns:p14="http://schemas.microsoft.com/office/powerpoint/2010/main" val="2236995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20F8C6-A438-2824-F900-39E9BDBD6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Opsummering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3A6935-E1BD-91CC-679C-EC06AAF6F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Beskriv fødens vej hele vejen gennem fordøjelsen. Hvor i fordøjelsessystemet bliver de forskellige makronæringsstoffer (kulhydrater, fedt og proteiner) nedbrudt og optaget?</a:t>
            </a:r>
          </a:p>
          <a:p>
            <a:pPr marL="514350" indent="-514350">
              <a:buFont typeface="+mj-lt"/>
              <a:buAutoNum type="arabicPeriod"/>
            </a:pP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Hvad er et enzym? Og hvad er enzymers funktion for fordøjelsen?</a:t>
            </a:r>
          </a:p>
          <a:p>
            <a:pPr marL="514350" indent="-514350">
              <a:buFont typeface="+mj-lt"/>
              <a:buAutoNum type="arabicPeriod"/>
            </a:pP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Beskriv mælkesukkerets (laktosens) fordøjelse i kroppen. Hvad er der særligt ved netop denne fordøjelsesproces for mennesket?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63216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20FB47-E35C-CCC6-768A-B2B78E642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Plancheopgave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5073C7-5E38-7F50-8C57-7F6C6F966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Lav i grupper </a:t>
            </a:r>
            <a:r>
              <a:rPr lang="da-DK"/>
              <a:t>af maks. </a:t>
            </a:r>
            <a:r>
              <a:rPr lang="da-DK" dirty="0"/>
              <a:t>4 en planche på et A3 papir som forklarer menneskets fordøjelsessystem. Planchen skal indeholde:</a:t>
            </a:r>
          </a:p>
          <a:p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Beskrivelse af de mekaniske, biologiske og kemiske processer som foregår i hvert af fordøjelsens trin. </a:t>
            </a:r>
          </a:p>
          <a:p>
            <a:pPr marL="514350" indent="-514350">
              <a:buFont typeface="+mj-lt"/>
              <a:buAutoNum type="arabicPeriod"/>
            </a:pP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Markering af, hvor og hvordan alle makronæringsstoffer nedbrydes og optages. </a:t>
            </a:r>
          </a:p>
          <a:p>
            <a:pPr marL="514350" indent="-514350">
              <a:buFont typeface="+mj-lt"/>
              <a:buAutoNum type="arabicPeriod"/>
            </a:pP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Planchen skal indeholde beskrivelse af følgende trin og emner i fordøjelsen: </a:t>
            </a:r>
            <a:r>
              <a:rPr lang="da-DK" b="1" dirty="0"/>
              <a:t>Mund, spytkirtler, mavesæk, </a:t>
            </a:r>
            <a:r>
              <a:rPr lang="da-DK" b="1" dirty="0" err="1"/>
              <a:t>bugspytkirtel,lever</a:t>
            </a:r>
            <a:r>
              <a:rPr lang="da-DK" b="1" dirty="0"/>
              <a:t> galdeblære, tyktarm, tyndtarm og endetarm</a:t>
            </a:r>
            <a:r>
              <a:rPr lang="da-DK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126155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385</Words>
  <Application>Microsoft Macintosh PowerPoint</Application>
  <PresentationFormat>Widescreen</PresentationFormat>
  <Paragraphs>49</Paragraphs>
  <Slides>8</Slides>
  <Notes>0</Notes>
  <HiddenSlides>0</HiddenSlides>
  <MMClips>1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Office-tema</vt:lpstr>
      <vt:lpstr>Biologi C – Kost og sundhed </vt:lpstr>
      <vt:lpstr>Dagens program</vt:lpstr>
      <vt:lpstr>Opsummering</vt:lpstr>
      <vt:lpstr>Introduktion til fordøjelsen</vt:lpstr>
      <vt:lpstr>Fordøjelsen kort fortalt</vt:lpstr>
      <vt:lpstr>Arbejdsspørgsmål</vt:lpstr>
      <vt:lpstr>Opsummering</vt:lpstr>
      <vt:lpstr>Plancheopgave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Leo Troels Nielsen Glader</dc:creator>
  <cp:lastModifiedBy>Leo Troels Nielsen Glader</cp:lastModifiedBy>
  <cp:revision>1</cp:revision>
  <dcterms:created xsi:type="dcterms:W3CDTF">2025-09-19T08:45:22Z</dcterms:created>
  <dcterms:modified xsi:type="dcterms:W3CDTF">2025-09-25T18:58:40Z</dcterms:modified>
</cp:coreProperties>
</file>