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2EE98-D907-4643-97D8-B0D69A7FC975}" v="9" dt="2025-11-06T14:26:0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26"/>
  </p:normalViewPr>
  <p:slideViewPr>
    <p:cSldViewPr snapToGrid="0">
      <p:cViewPr varScale="1">
        <p:scale>
          <a:sx n="122" d="100"/>
          <a:sy n="122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Sofie Kofod-Jensen" userId="c2713963-4c1a-420b-b81b-75eb126beab0" providerId="ADAL" clId="{FA02EE98-D907-4643-97D8-B0D69A7FC975}"/>
    <pc:docChg chg="modSld">
      <pc:chgData name="Julie Sofie Kofod-Jensen" userId="c2713963-4c1a-420b-b81b-75eb126beab0" providerId="ADAL" clId="{FA02EE98-D907-4643-97D8-B0D69A7FC975}" dt="2025-11-06T14:26:27.034" v="131" actId="20577"/>
      <pc:docMkLst>
        <pc:docMk/>
      </pc:docMkLst>
      <pc:sldChg chg="modSp mod">
        <pc:chgData name="Julie Sofie Kofod-Jensen" userId="c2713963-4c1a-420b-b81b-75eb126beab0" providerId="ADAL" clId="{FA02EE98-D907-4643-97D8-B0D69A7FC975}" dt="2025-11-06T14:26:27.034" v="131" actId="20577"/>
        <pc:sldMkLst>
          <pc:docMk/>
          <pc:sldMk cId="655379489" sldId="256"/>
        </pc:sldMkLst>
        <pc:spChg chg="mod">
          <ac:chgData name="Julie Sofie Kofod-Jensen" userId="c2713963-4c1a-420b-b81b-75eb126beab0" providerId="ADAL" clId="{FA02EE98-D907-4643-97D8-B0D69A7FC975}" dt="2025-11-06T14:26:27.034" v="131" actId="20577"/>
          <ac:spMkLst>
            <pc:docMk/>
            <pc:sldMk cId="655379489" sldId="256"/>
            <ac:spMk id="3" creationId="{9C052919-D0E7-728B-6FFB-227A1BF43D0C}"/>
          </ac:spMkLst>
        </pc:spChg>
      </pc:sldChg>
      <pc:sldChg chg="modAnim">
        <pc:chgData name="Julie Sofie Kofod-Jensen" userId="c2713963-4c1a-420b-b81b-75eb126beab0" providerId="ADAL" clId="{FA02EE98-D907-4643-97D8-B0D69A7FC975}" dt="2025-11-06T14:26:07.151" v="110"/>
        <pc:sldMkLst>
          <pc:docMk/>
          <pc:sldMk cId="2791912023" sldId="262"/>
        </pc:sldMkLst>
      </pc:sldChg>
      <pc:sldChg chg="modSp mod modAnim">
        <pc:chgData name="Julie Sofie Kofod-Jensen" userId="c2713963-4c1a-420b-b81b-75eb126beab0" providerId="ADAL" clId="{FA02EE98-D907-4643-97D8-B0D69A7FC975}" dt="2025-11-06T14:25:38.830" v="103"/>
        <pc:sldMkLst>
          <pc:docMk/>
          <pc:sldMk cId="890750688" sldId="265"/>
        </pc:sldMkLst>
        <pc:spChg chg="mod">
          <ac:chgData name="Julie Sofie Kofod-Jensen" userId="c2713963-4c1a-420b-b81b-75eb126beab0" providerId="ADAL" clId="{FA02EE98-D907-4643-97D8-B0D69A7FC975}" dt="2025-11-06T14:25:29.172" v="101" actId="14100"/>
          <ac:spMkLst>
            <pc:docMk/>
            <pc:sldMk cId="890750688" sldId="265"/>
            <ac:spMk id="4" creationId="{8121BE9A-04BF-6E7F-6B45-FFA6B5A3A9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B462-011A-ADA3-6DF8-2A7725F14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Økotoksikologi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052919-D0E7-728B-6FFB-227A1BF43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Afsnit 30.3 i </a:t>
            </a:r>
            <a:r>
              <a:rPr lang="da-DK" dirty="0" err="1"/>
              <a:t>Yubio</a:t>
            </a:r>
            <a:r>
              <a:rPr lang="da-DK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655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BE7D9-29FD-6A44-BD11-15685D3F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3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21BE9A-04BF-6E7F-6B45-FFA6B5A3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9821"/>
            <a:ext cx="8596668" cy="4191541"/>
          </a:xfrm>
        </p:spPr>
        <p:txBody>
          <a:bodyPr/>
          <a:lstStyle/>
          <a:p>
            <a:r>
              <a:rPr lang="da-DK" dirty="0"/>
              <a:t>Du må bruge 2 linjer til at besvare opgaven</a:t>
            </a:r>
          </a:p>
          <a:p>
            <a:r>
              <a:rPr lang="da-DK" dirty="0"/>
              <a:t>Du må bruge 5 linjer til at besvare opgaven</a:t>
            </a:r>
          </a:p>
          <a:p>
            <a:r>
              <a:rPr lang="da-DK" dirty="0"/>
              <a:t>Du må bruge 10 linjer til at besvare opgaven</a:t>
            </a:r>
          </a:p>
        </p:txBody>
      </p:sp>
    </p:spTree>
    <p:extLst>
      <p:ext uri="{BB962C8B-B14F-4D97-AF65-F5344CB8AC3E}">
        <p14:creationId xmlns:p14="http://schemas.microsoft.com/office/powerpoint/2010/main" val="8907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5E81B-46BF-B8ED-DCE2-CFB3B2B7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D930B8-547D-1000-5E32-E067FCBC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Præsentation af forløb</a:t>
            </a:r>
          </a:p>
          <a:p>
            <a:r>
              <a:rPr lang="da-DK" dirty="0"/>
              <a:t>Spørgeskema om løsning af opgaver (Lectio)</a:t>
            </a:r>
          </a:p>
          <a:p>
            <a:r>
              <a:rPr lang="da-DK" dirty="0"/>
              <a:t>Summen</a:t>
            </a:r>
          </a:p>
          <a:p>
            <a:r>
              <a:rPr lang="da-DK" dirty="0"/>
              <a:t>Julie snakker</a:t>
            </a:r>
          </a:p>
          <a:p>
            <a:r>
              <a:rPr lang="da-DK" dirty="0"/>
              <a:t>Opgaver</a:t>
            </a:r>
          </a:p>
        </p:txBody>
      </p:sp>
    </p:spTree>
    <p:extLst>
      <p:ext uri="{BB962C8B-B14F-4D97-AF65-F5344CB8AC3E}">
        <p14:creationId xmlns:p14="http://schemas.microsoft.com/office/powerpoint/2010/main" val="144660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8A97C-BC23-90DA-B17F-9E97D670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Økotox</a:t>
            </a:r>
            <a:r>
              <a:rPr lang="da-DK" dirty="0"/>
              <a:t> 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15B2FD-3507-3871-F56A-1F5CAF86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2469"/>
            <a:ext cx="8596668" cy="4548893"/>
          </a:xfrm>
        </p:spPr>
        <p:txBody>
          <a:bodyPr/>
          <a:lstStyle/>
          <a:p>
            <a:r>
              <a:rPr lang="da-DK" dirty="0"/>
              <a:t>Modul 1 – Hvad er det?</a:t>
            </a:r>
          </a:p>
          <a:p>
            <a:r>
              <a:rPr lang="da-DK" dirty="0"/>
              <a:t>Modul 2 – Pesticider og Tungmetaller</a:t>
            </a:r>
          </a:p>
          <a:p>
            <a:pPr lvl="1"/>
            <a:r>
              <a:rPr lang="da-DK" dirty="0"/>
              <a:t>Arbejde selv og små fremlæggelser</a:t>
            </a:r>
          </a:p>
          <a:p>
            <a:r>
              <a:rPr lang="da-DK" dirty="0"/>
              <a:t>Modul 3 – Hormonhæmmende stoffer</a:t>
            </a:r>
          </a:p>
          <a:p>
            <a:pPr lvl="1"/>
            <a:r>
              <a:rPr lang="da-DK" dirty="0"/>
              <a:t>Projekt</a:t>
            </a:r>
          </a:p>
          <a:p>
            <a:r>
              <a:rPr lang="da-DK" dirty="0"/>
              <a:t>Modul 4 – Hormonhæmmende stoffer og forsøg opstart</a:t>
            </a:r>
          </a:p>
          <a:p>
            <a:pPr lvl="1"/>
            <a:r>
              <a:rPr lang="da-DK" dirty="0"/>
              <a:t>Fremlæggelser</a:t>
            </a:r>
          </a:p>
          <a:p>
            <a:pPr lvl="1"/>
            <a:r>
              <a:rPr lang="da-DK" dirty="0"/>
              <a:t>Planlægge forsøg</a:t>
            </a:r>
          </a:p>
          <a:p>
            <a:r>
              <a:rPr lang="da-DK" dirty="0"/>
              <a:t>Modul 5 – Forsøg skal opsættes</a:t>
            </a:r>
          </a:p>
          <a:p>
            <a:pPr lvl="1"/>
            <a:r>
              <a:rPr lang="da-DK" dirty="0"/>
              <a:t>JK har besøg her</a:t>
            </a:r>
          </a:p>
          <a:p>
            <a:r>
              <a:rPr lang="da-DK" dirty="0"/>
              <a:t>Modul 6 - Eksamensopgave</a:t>
            </a:r>
          </a:p>
        </p:txBody>
      </p:sp>
    </p:spTree>
    <p:extLst>
      <p:ext uri="{BB962C8B-B14F-4D97-AF65-F5344CB8AC3E}">
        <p14:creationId xmlns:p14="http://schemas.microsoft.com/office/powerpoint/2010/main" val="24650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pic>
        <p:nvPicPr>
          <p:cNvPr id="5" name="Picture 4" descr="En hånd, der holder en pen-og skygge cirkel på et ark">
            <a:extLst>
              <a:ext uri="{FF2B5EF4-FFF2-40B4-BE49-F238E27FC236}">
                <a16:creationId xmlns:a16="http://schemas.microsoft.com/office/drawing/2014/main" id="{A3C94D7E-34F2-69D9-D62C-70860DD6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39" r="13537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348D32-2A69-FC3D-CA37-A0692E04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dirty="0" err="1"/>
              <a:t>Spørgeskema</a:t>
            </a:r>
            <a:endParaRPr lang="en-US" sz="50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7DCD47-474D-5307-56A3-864FE56A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414" y="4050833"/>
            <a:ext cx="4281589" cy="154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1800" dirty="0" err="1"/>
              <a:t>Gå</a:t>
            </a:r>
            <a:r>
              <a:rPr lang="en-US" sz="1800" dirty="0"/>
              <a:t> </a:t>
            </a:r>
            <a:r>
              <a:rPr lang="en-US" sz="1800" dirty="0" err="1"/>
              <a:t>ind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Lectio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>
                <a:sym typeface="Wingdings" pitchFamily="2" charset="2"/>
              </a:rPr>
              <a:t>Vælg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Spørgeskema</a:t>
            </a: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 err="1">
                <a:sym typeface="Wingdings" pitchFamily="2" charset="2"/>
              </a:rPr>
              <a:t>Vælg</a:t>
            </a:r>
            <a:r>
              <a:rPr lang="en-US" sz="1800" dirty="0">
                <a:sym typeface="Wingdings" pitchFamily="2" charset="2"/>
              </a:rPr>
              <a:t> ”</a:t>
            </a:r>
            <a:r>
              <a:rPr lang="en-US" sz="1800" dirty="0" err="1">
                <a:sym typeface="Wingdings" pitchFamily="2" charset="2"/>
              </a:rPr>
              <a:t>Biologi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opgaver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og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eksamensopgaver</a:t>
            </a:r>
            <a:r>
              <a:rPr lang="en-US" sz="1800" dirty="0">
                <a:sym typeface="Wingdings" pitchFamily="2" charset="2"/>
              </a:rPr>
              <a:t>”  </a:t>
            </a:r>
            <a:r>
              <a:rPr lang="en-US" sz="1800" dirty="0" err="1">
                <a:sym typeface="Wingdings" pitchFamily="2" charset="2"/>
              </a:rPr>
              <a:t>Besvar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76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C348F-277F-1AA4-AB34-DE6F4771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tænker I når der siges ”Økotoksikologi”?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5C978D-349B-E462-A9A3-EAFD2F07E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Snak med sidemakker – Skriv to ting op på tavlen</a:t>
            </a:r>
          </a:p>
        </p:txBody>
      </p:sp>
    </p:spTree>
    <p:extLst>
      <p:ext uri="{BB962C8B-B14F-4D97-AF65-F5344CB8AC3E}">
        <p14:creationId xmlns:p14="http://schemas.microsoft.com/office/powerpoint/2010/main" val="9601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B5009C9-DC39-7E37-0B95-E32AD3B8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3" y="457385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Biomagnifikation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 descr="Et billede, der indeholder skærmbillede, fugl&#10;&#10;AI-genereret indhold kan være ukorrekt.">
            <a:extLst>
              <a:ext uri="{FF2B5EF4-FFF2-40B4-BE49-F238E27FC236}">
                <a16:creationId xmlns:a16="http://schemas.microsoft.com/office/drawing/2014/main" id="{96855B7E-55DF-D21D-E728-251E66597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49" y="1356812"/>
            <a:ext cx="8288033" cy="317017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2DA93A2-B60B-2629-F9B5-821324086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4715" y="1113538"/>
            <a:ext cx="2520870" cy="45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245A51-DF21-5695-4187-AC829E6C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Hvor meget giftstof kan accepteres?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2E02F9-4F6D-361C-B76E-10F1E0A3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Forsøgsdyr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Fisk, mus, bananfluer</a:t>
            </a:r>
          </a:p>
          <a:p>
            <a:r>
              <a:rPr lang="da-DK" dirty="0">
                <a:solidFill>
                  <a:schemeClr val="bg1"/>
                </a:solidFill>
              </a:rPr>
              <a:t>LC</a:t>
            </a:r>
            <a:r>
              <a:rPr lang="da-DK" baseline="-25000" dirty="0">
                <a:solidFill>
                  <a:schemeClr val="bg1"/>
                </a:solidFill>
              </a:rPr>
              <a:t>50</a:t>
            </a:r>
            <a:endParaRPr lang="da-DK" dirty="0">
              <a:solidFill>
                <a:schemeClr val="bg1"/>
              </a:solidFill>
            </a:endParaRPr>
          </a:p>
          <a:p>
            <a:pPr lvl="1"/>
            <a:r>
              <a:rPr lang="da-DK" dirty="0">
                <a:solidFill>
                  <a:schemeClr val="bg1"/>
                </a:solidFill>
              </a:rPr>
              <a:t>Ved hvilken koncentration af giftstof bliver 50% af individer slået ihjel</a:t>
            </a:r>
          </a:p>
          <a:p>
            <a:r>
              <a:rPr lang="da-DK" dirty="0">
                <a:solidFill>
                  <a:schemeClr val="bg1"/>
                </a:solidFill>
              </a:rPr>
              <a:t>LD</a:t>
            </a:r>
            <a:r>
              <a:rPr lang="da-DK" baseline="-25000" dirty="0">
                <a:solidFill>
                  <a:schemeClr val="bg1"/>
                </a:solidFill>
              </a:rPr>
              <a:t>50</a:t>
            </a:r>
            <a:endParaRPr lang="da-DK" dirty="0">
              <a:solidFill>
                <a:schemeClr val="bg1"/>
              </a:solidFill>
            </a:endParaRPr>
          </a:p>
          <a:p>
            <a:pPr lvl="1"/>
            <a:r>
              <a:rPr lang="da-DK" dirty="0">
                <a:solidFill>
                  <a:schemeClr val="bg1"/>
                </a:solidFill>
              </a:rPr>
              <a:t>Ved hvilken dosis af giftstof bliver 50% af individer slået ihjel</a:t>
            </a:r>
          </a:p>
        </p:txBody>
      </p:sp>
      <p:pic>
        <p:nvPicPr>
          <p:cNvPr id="5" name="Billede 4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40B51721-B8AD-8555-5995-3863196B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127456"/>
            <a:ext cx="5143500" cy="4590573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B15A0-F19C-C9BC-6E0A-EC5F3558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Lav opgave 1</a:t>
            </a:r>
          </a:p>
        </p:txBody>
      </p:sp>
    </p:spTree>
    <p:extLst>
      <p:ext uri="{BB962C8B-B14F-4D97-AF65-F5344CB8AC3E}">
        <p14:creationId xmlns:p14="http://schemas.microsoft.com/office/powerpoint/2010/main" val="27702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AE1F-6512-C81C-6BEF-2170ED9D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60F3E8-950E-58B1-57F4-A9BDED124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opgaven – Udfyld Padlet (på modulet)</a:t>
            </a:r>
          </a:p>
        </p:txBody>
      </p:sp>
    </p:spTree>
    <p:extLst>
      <p:ext uri="{BB962C8B-B14F-4D97-AF65-F5344CB8AC3E}">
        <p14:creationId xmlns:p14="http://schemas.microsoft.com/office/powerpoint/2010/main" val="31867554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195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Økotoksikologi</vt:lpstr>
      <vt:lpstr>Plan for modulet:</vt:lpstr>
      <vt:lpstr>Økotox forløb</vt:lpstr>
      <vt:lpstr>Spørgeskema</vt:lpstr>
      <vt:lpstr>Hvad tænker I når der siges ”Økotoksikologi”?</vt:lpstr>
      <vt:lpstr>Biomagnifikation</vt:lpstr>
      <vt:lpstr>Hvor meget giftstof kan accepteres?</vt:lpstr>
      <vt:lpstr>Lav opgave 1</vt:lpstr>
      <vt:lpstr>Opgave 2</vt:lpstr>
      <vt:lpstr>Opgave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Sofie Kofod-Jensen</dc:creator>
  <cp:lastModifiedBy>Julie Sofie Kofod-Jensen</cp:lastModifiedBy>
  <cp:revision>1</cp:revision>
  <dcterms:created xsi:type="dcterms:W3CDTF">2025-11-06T13:27:37Z</dcterms:created>
  <dcterms:modified xsi:type="dcterms:W3CDTF">2025-11-06T14:26:46Z</dcterms:modified>
</cp:coreProperties>
</file>