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5C8703-C873-F14D-8D10-1B4653E33C0C}" v="10" dt="2025-11-10T08:27:48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4726"/>
  </p:normalViewPr>
  <p:slideViewPr>
    <p:cSldViewPr snapToGrid="0">
      <p:cViewPr varScale="1">
        <p:scale>
          <a:sx n="122" d="100"/>
          <a:sy n="122" d="100"/>
        </p:scale>
        <p:origin x="22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Sofie Kofod-Jensen" userId="c2713963-4c1a-420b-b81b-75eb126beab0" providerId="ADAL" clId="{B85C8703-C873-F14D-8D10-1B4653E33C0C}"/>
    <pc:docChg chg="modSld">
      <pc:chgData name="Julie Sofie Kofod-Jensen" userId="c2713963-4c1a-420b-b81b-75eb126beab0" providerId="ADAL" clId="{B85C8703-C873-F14D-8D10-1B4653E33C0C}" dt="2025-11-10T08:27:48.086" v="9" actId="20577"/>
      <pc:docMkLst>
        <pc:docMk/>
      </pc:docMkLst>
      <pc:sldChg chg="modSp modAnim">
        <pc:chgData name="Julie Sofie Kofod-Jensen" userId="c2713963-4c1a-420b-b81b-75eb126beab0" providerId="ADAL" clId="{B85C8703-C873-F14D-8D10-1B4653E33C0C}" dt="2025-11-10T08:27:48.086" v="9" actId="20577"/>
        <pc:sldMkLst>
          <pc:docMk/>
          <pc:sldMk cId="2017701310" sldId="261"/>
        </pc:sldMkLst>
        <pc:spChg chg="mod">
          <ac:chgData name="Julie Sofie Kofod-Jensen" userId="c2713963-4c1a-420b-b81b-75eb126beab0" providerId="ADAL" clId="{B85C8703-C873-F14D-8D10-1B4653E33C0C}" dt="2025-11-10T08:27:48.086" v="9" actId="20577"/>
          <ac:spMkLst>
            <pc:docMk/>
            <pc:sldMk cId="2017701310" sldId="261"/>
            <ac:spMk id="3" creationId="{9ACF1CC7-6AE3-AB53-3BFF-1F3D921B3AC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74DC74-F4C6-384F-4B4A-987AFD2AB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Tungmetaller og Pesticider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845210F-0922-D00B-AA49-93BDCF0E3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Yubio</a:t>
            </a:r>
            <a:r>
              <a:rPr lang="da-DK" dirty="0"/>
              <a:t> 30.3.1 og 30.3.2</a:t>
            </a:r>
          </a:p>
        </p:txBody>
      </p:sp>
    </p:spTree>
    <p:extLst>
      <p:ext uri="{BB962C8B-B14F-4D97-AF65-F5344CB8AC3E}">
        <p14:creationId xmlns:p14="http://schemas.microsoft.com/office/powerpoint/2010/main" val="2528223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AE00C1-5D71-B269-DE07-25E502B36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 for modulet: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5F00CF7-A516-74AD-D1D6-7C8B49646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Skrive øvelse</a:t>
            </a:r>
          </a:p>
          <a:p>
            <a:r>
              <a:rPr lang="da-DK" dirty="0"/>
              <a:t>Gruppe dannelse</a:t>
            </a:r>
          </a:p>
          <a:p>
            <a:r>
              <a:rPr lang="da-DK" dirty="0"/>
              <a:t>Arbejde</a:t>
            </a:r>
          </a:p>
          <a:p>
            <a:r>
              <a:rPr lang="da-DK" dirty="0"/>
              <a:t>Makker dannelse</a:t>
            </a:r>
          </a:p>
          <a:p>
            <a:r>
              <a:rPr lang="da-DK" dirty="0"/>
              <a:t>Fremlæggelser</a:t>
            </a:r>
          </a:p>
        </p:txBody>
      </p:sp>
    </p:spTree>
    <p:extLst>
      <p:ext uri="{BB962C8B-B14F-4D97-AF65-F5344CB8AC3E}">
        <p14:creationId xmlns:p14="http://schemas.microsoft.com/office/powerpoint/2010/main" val="3241177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9DF8E-8BC4-3D82-9B52-909D63DBD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43275F-9048-6F11-BCF7-0168D2B31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Find det du skrev i Elevfeedback sidste modul (fredag)</a:t>
            </a:r>
          </a:p>
          <a:p>
            <a:r>
              <a:rPr lang="da-DK" dirty="0"/>
              <a:t>Skriv fagbegreber ind i teksten</a:t>
            </a:r>
          </a:p>
          <a:p>
            <a:r>
              <a:rPr lang="da-DK" dirty="0"/>
              <a:t>Uploade i Elevfeedback på dagens modul</a:t>
            </a:r>
          </a:p>
        </p:txBody>
      </p:sp>
    </p:spTree>
    <p:extLst>
      <p:ext uri="{BB962C8B-B14F-4D97-AF65-F5344CB8AC3E}">
        <p14:creationId xmlns:p14="http://schemas.microsoft.com/office/powerpoint/2010/main" val="39880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pic>
        <p:nvPicPr>
          <p:cNvPr id="7" name="Picture 6" descr="Et billede, der indeholder udendørs, fodtøj, sky, vandretur&#10;&#10;AI-genereret indhold kan være ukorrekt.">
            <a:extLst>
              <a:ext uri="{FF2B5EF4-FFF2-40B4-BE49-F238E27FC236}">
                <a16:creationId xmlns:a16="http://schemas.microsoft.com/office/drawing/2014/main" id="{96515499-77D8-57F5-7291-707ED5DAFB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725" r="37025"/>
          <a:stretch>
            <a:fillRect/>
          </a:stretch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9E20C860-37CA-3726-D9D2-BCBF63D2B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0563" y="1678665"/>
            <a:ext cx="3887839" cy="237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3800"/>
              <a:t>Gruppedannelse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89DA062-47ED-8A61-861A-93BE9B1B1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80563" y="4050833"/>
            <a:ext cx="3893440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dirty="0"/>
              <a:t>Alle </a:t>
            </a:r>
            <a:r>
              <a:rPr lang="en-US" sz="1800" dirty="0" err="1"/>
              <a:t>rejser</a:t>
            </a:r>
            <a:r>
              <a:rPr lang="en-US" sz="1800" dirty="0"/>
              <a:t> sig op</a:t>
            </a:r>
          </a:p>
          <a:p>
            <a:r>
              <a:rPr lang="en-US" sz="1800" dirty="0"/>
              <a:t>Find 2 med </a:t>
            </a:r>
            <a:r>
              <a:rPr lang="en-US" sz="1800" dirty="0" err="1"/>
              <a:t>samme</a:t>
            </a:r>
            <a:r>
              <a:rPr lang="en-US" sz="1800" dirty="0"/>
              <a:t> </a:t>
            </a:r>
            <a:r>
              <a:rPr lang="en-US" sz="1800" dirty="0" err="1"/>
              <a:t>farve</a:t>
            </a:r>
            <a:r>
              <a:rPr lang="en-US" sz="1800" dirty="0"/>
              <a:t> </a:t>
            </a:r>
            <a:r>
              <a:rPr lang="en-US" sz="1800" dirty="0" err="1"/>
              <a:t>sko</a:t>
            </a:r>
            <a:r>
              <a:rPr lang="en-US" sz="1800" dirty="0"/>
              <a:t> </a:t>
            </a:r>
            <a:r>
              <a:rPr lang="en-US" sz="1800" dirty="0" err="1"/>
              <a:t>som</a:t>
            </a:r>
            <a:r>
              <a:rPr lang="en-US" sz="1800" dirty="0"/>
              <a:t> dig –&gt; Det er nu din </a:t>
            </a:r>
            <a:r>
              <a:rPr lang="en-US" sz="1800" dirty="0" err="1"/>
              <a:t>gruppe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77560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B5F8F3-2D86-9672-69B9-1495492D1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skal gøres I gruppen?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48E359-8E9A-DF39-714C-974151CF5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Læs hele jeres afsnit</a:t>
            </a:r>
          </a:p>
          <a:p>
            <a:pPr lvl="1"/>
            <a:r>
              <a:rPr lang="da-DK" dirty="0"/>
              <a:t>Tungmetaller –&gt; 30.3.1</a:t>
            </a:r>
          </a:p>
          <a:p>
            <a:pPr lvl="1"/>
            <a:r>
              <a:rPr lang="da-DK" dirty="0"/>
              <a:t>Pesticider </a:t>
            </a:r>
            <a:r>
              <a:rPr lang="da-DK" dirty="0">
                <a:sym typeface="Wingdings" pitchFamily="2" charset="2"/>
              </a:rPr>
              <a:t> 30.3.1</a:t>
            </a:r>
          </a:p>
          <a:p>
            <a:r>
              <a:rPr lang="da-DK" dirty="0">
                <a:sym typeface="Wingdings" pitchFamily="2" charset="2"/>
              </a:rPr>
              <a:t>Hent jeres dokument ned</a:t>
            </a:r>
          </a:p>
          <a:p>
            <a:pPr lvl="1"/>
            <a:r>
              <a:rPr lang="da-DK" dirty="0">
                <a:sym typeface="Wingdings" pitchFamily="2" charset="2"/>
              </a:rPr>
              <a:t>Der er hjælpespørgsmål til hvad kan være godt at have med</a:t>
            </a:r>
          </a:p>
          <a:p>
            <a:pPr lvl="1"/>
            <a:r>
              <a:rPr lang="da-DK" dirty="0">
                <a:sym typeface="Wingdings" pitchFamily="2" charset="2"/>
              </a:rPr>
              <a:t>Figuren skal I inddrage i fremlæggelsen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4226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CE5365-AE56-7DB9-75D2-4C4B3294E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Fremlæggelser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CF1CC7-6AE3-AB53-3BFF-1F3D921B3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Makkere</a:t>
            </a:r>
          </a:p>
          <a:p>
            <a:r>
              <a:rPr lang="da-DK" dirty="0"/>
              <a:t>I skal på skift fremlægge</a:t>
            </a:r>
          </a:p>
          <a:p>
            <a:r>
              <a:rPr lang="da-DK" dirty="0"/>
              <a:t>Den der ikke fremlægger lytter godt efter</a:t>
            </a:r>
          </a:p>
          <a:p>
            <a:pPr lvl="1"/>
            <a:r>
              <a:rPr lang="da-DK" dirty="0"/>
              <a:t>De skal bagefter stille mindst 1 spørgsmål</a:t>
            </a:r>
          </a:p>
          <a:p>
            <a:pPr lvl="1"/>
            <a:endParaRPr lang="da-DK" dirty="0"/>
          </a:p>
          <a:p>
            <a:r>
              <a:rPr lang="da-DK" dirty="0"/>
              <a:t>Runde 2</a:t>
            </a:r>
          </a:p>
        </p:txBody>
      </p:sp>
    </p:spTree>
    <p:extLst>
      <p:ext uri="{BB962C8B-B14F-4D97-AF65-F5344CB8AC3E}">
        <p14:creationId xmlns:p14="http://schemas.microsoft.com/office/powerpoint/2010/main" val="201770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Grø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1514</TotalTime>
  <Words>121</Words>
  <Application>Microsoft Macintosh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</vt:lpstr>
      <vt:lpstr>Wingdings 3</vt:lpstr>
      <vt:lpstr>Facet</vt:lpstr>
      <vt:lpstr>Tungmetaller og Pesticider</vt:lpstr>
      <vt:lpstr>Plan for modulet:</vt:lpstr>
      <vt:lpstr>Øvelse</vt:lpstr>
      <vt:lpstr>Gruppedannelse</vt:lpstr>
      <vt:lpstr>Hvad skal gøres I gruppen?</vt:lpstr>
      <vt:lpstr>Fremlæggelser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Sofie Kofod-Jensen</dc:creator>
  <cp:lastModifiedBy>Julie Sofie Kofod-Jensen</cp:lastModifiedBy>
  <cp:revision>1</cp:revision>
  <dcterms:created xsi:type="dcterms:W3CDTF">2025-11-09T07:12:53Z</dcterms:created>
  <dcterms:modified xsi:type="dcterms:W3CDTF">2025-11-10T08:27:53Z</dcterms:modified>
</cp:coreProperties>
</file>