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8" r:id="rId4"/>
    <p:sldId id="326" r:id="rId5"/>
    <p:sldId id="309" r:id="rId6"/>
    <p:sldId id="310" r:id="rId7"/>
    <p:sldId id="327" r:id="rId8"/>
    <p:sldId id="333" r:id="rId9"/>
    <p:sldId id="334" r:id="rId10"/>
    <p:sldId id="335" r:id="rId11"/>
    <p:sldId id="336" r:id="rId12"/>
    <p:sldId id="311" r:id="rId13"/>
    <p:sldId id="328" r:id="rId14"/>
    <p:sldId id="329" r:id="rId15"/>
    <p:sldId id="337" r:id="rId16"/>
    <p:sldId id="315" r:id="rId17"/>
    <p:sldId id="339" r:id="rId18"/>
    <p:sldId id="317" r:id="rId19"/>
    <p:sldId id="320" r:id="rId20"/>
    <p:sldId id="324" r:id="rId21"/>
    <p:sldId id="289" r:id="rId22"/>
    <p:sldId id="288" r:id="rId23"/>
    <p:sldId id="338" r:id="rId24"/>
    <p:sldId id="340" r:id="rId25"/>
    <p:sldId id="341" r:id="rId26"/>
    <p:sldId id="331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56366A-BD63-4BF9-B68B-1375C9E99BEA}" v="9" dt="2025-12-05T10:21:10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al Nazir" userId="75e9b6b7-fcda-45f9-bc1d-0d831ec92917" providerId="ADAL" clId="{3E6C21AC-2AA8-468D-8866-1D34D811D5CF}"/>
    <pc:docChg chg="undo custSel addSld delSld modSld sldOrd">
      <pc:chgData name="Bilal Nazir" userId="75e9b6b7-fcda-45f9-bc1d-0d831ec92917" providerId="ADAL" clId="{3E6C21AC-2AA8-468D-8866-1D34D811D5CF}" dt="2025-12-05T10:21:14.308" v="2810" actId="20577"/>
      <pc:docMkLst>
        <pc:docMk/>
      </pc:docMkLst>
      <pc:sldChg chg="ord">
        <pc:chgData name="Bilal Nazir" userId="75e9b6b7-fcda-45f9-bc1d-0d831ec92917" providerId="ADAL" clId="{3E6C21AC-2AA8-468D-8866-1D34D811D5CF}" dt="2025-12-05T09:41:29.356" v="2213"/>
        <pc:sldMkLst>
          <pc:docMk/>
          <pc:sldMk cId="1141232697" sldId="275"/>
        </pc:sldMkLst>
      </pc:sldChg>
      <pc:sldChg chg="del">
        <pc:chgData name="Bilal Nazir" userId="75e9b6b7-fcda-45f9-bc1d-0d831ec92917" providerId="ADAL" clId="{3E6C21AC-2AA8-468D-8866-1D34D811D5CF}" dt="2025-12-05T10:12:51.068" v="2522" actId="47"/>
        <pc:sldMkLst>
          <pc:docMk/>
          <pc:sldMk cId="2335893441" sldId="282"/>
        </pc:sldMkLst>
      </pc:sldChg>
      <pc:sldChg chg="del">
        <pc:chgData name="Bilal Nazir" userId="75e9b6b7-fcda-45f9-bc1d-0d831ec92917" providerId="ADAL" clId="{3E6C21AC-2AA8-468D-8866-1D34D811D5CF}" dt="2025-12-05T10:12:53.345" v="2523" actId="47"/>
        <pc:sldMkLst>
          <pc:docMk/>
          <pc:sldMk cId="1000793233" sldId="284"/>
        </pc:sldMkLst>
      </pc:sldChg>
      <pc:sldChg chg="del">
        <pc:chgData name="Bilal Nazir" userId="75e9b6b7-fcda-45f9-bc1d-0d831ec92917" providerId="ADAL" clId="{3E6C21AC-2AA8-468D-8866-1D34D811D5CF}" dt="2025-12-05T10:12:55.795" v="2524" actId="47"/>
        <pc:sldMkLst>
          <pc:docMk/>
          <pc:sldMk cId="3086349638" sldId="285"/>
        </pc:sldMkLst>
      </pc:sldChg>
      <pc:sldChg chg="del">
        <pc:chgData name="Bilal Nazir" userId="75e9b6b7-fcda-45f9-bc1d-0d831ec92917" providerId="ADAL" clId="{3E6C21AC-2AA8-468D-8866-1D34D811D5CF}" dt="2025-12-05T10:12:58.309" v="2525" actId="47"/>
        <pc:sldMkLst>
          <pc:docMk/>
          <pc:sldMk cId="697428790" sldId="286"/>
        </pc:sldMkLst>
      </pc:sldChg>
      <pc:sldChg chg="ord">
        <pc:chgData name="Bilal Nazir" userId="75e9b6b7-fcda-45f9-bc1d-0d831ec92917" providerId="ADAL" clId="{3E6C21AC-2AA8-468D-8866-1D34D811D5CF}" dt="2025-12-05T10:13:38.878" v="2536"/>
        <pc:sldMkLst>
          <pc:docMk/>
          <pc:sldMk cId="2062393479" sldId="288"/>
        </pc:sldMkLst>
      </pc:sldChg>
      <pc:sldChg chg="ord">
        <pc:chgData name="Bilal Nazir" userId="75e9b6b7-fcda-45f9-bc1d-0d831ec92917" providerId="ADAL" clId="{3E6C21AC-2AA8-468D-8866-1D34D811D5CF}" dt="2025-12-05T10:13:37.055" v="2534"/>
        <pc:sldMkLst>
          <pc:docMk/>
          <pc:sldMk cId="1570202694" sldId="289"/>
        </pc:sldMkLst>
      </pc:sldChg>
      <pc:sldChg chg="del">
        <pc:chgData name="Bilal Nazir" userId="75e9b6b7-fcda-45f9-bc1d-0d831ec92917" providerId="ADAL" clId="{3E6C21AC-2AA8-468D-8866-1D34D811D5CF}" dt="2025-12-05T10:13:09.036" v="2526" actId="47"/>
        <pc:sldMkLst>
          <pc:docMk/>
          <pc:sldMk cId="653033159" sldId="292"/>
        </pc:sldMkLst>
      </pc:sldChg>
      <pc:sldChg chg="ord">
        <pc:chgData name="Bilal Nazir" userId="75e9b6b7-fcda-45f9-bc1d-0d831ec92917" providerId="ADAL" clId="{3E6C21AC-2AA8-468D-8866-1D34D811D5CF}" dt="2025-12-05T10:11:24.337" v="2446"/>
        <pc:sldMkLst>
          <pc:docMk/>
          <pc:sldMk cId="337781439" sldId="315"/>
        </pc:sldMkLst>
      </pc:sldChg>
      <pc:sldChg chg="modSp mod ord">
        <pc:chgData name="Bilal Nazir" userId="75e9b6b7-fcda-45f9-bc1d-0d831ec92917" providerId="ADAL" clId="{3E6C21AC-2AA8-468D-8866-1D34D811D5CF}" dt="2025-12-05T10:11:06.741" v="2444"/>
        <pc:sldMkLst>
          <pc:docMk/>
          <pc:sldMk cId="1262382683" sldId="317"/>
        </pc:sldMkLst>
        <pc:spChg chg="mod">
          <ac:chgData name="Bilal Nazir" userId="75e9b6b7-fcda-45f9-bc1d-0d831ec92917" providerId="ADAL" clId="{3E6C21AC-2AA8-468D-8866-1D34D811D5CF}" dt="2025-12-05T09:41:52.139" v="2217" actId="20577"/>
          <ac:spMkLst>
            <pc:docMk/>
            <pc:sldMk cId="1262382683" sldId="317"/>
            <ac:spMk id="3" creationId="{958A6332-8E3C-CC75-4F28-6D373D0CF0C6}"/>
          </ac:spMkLst>
        </pc:spChg>
      </pc:sldChg>
      <pc:sldChg chg="ord">
        <pc:chgData name="Bilal Nazir" userId="75e9b6b7-fcda-45f9-bc1d-0d831ec92917" providerId="ADAL" clId="{3E6C21AC-2AA8-468D-8866-1D34D811D5CF}" dt="2025-12-05T10:11:38.728" v="2448"/>
        <pc:sldMkLst>
          <pc:docMk/>
          <pc:sldMk cId="1049455961" sldId="320"/>
        </pc:sldMkLst>
      </pc:sldChg>
      <pc:sldChg chg="del">
        <pc:chgData name="Bilal Nazir" userId="75e9b6b7-fcda-45f9-bc1d-0d831ec92917" providerId="ADAL" clId="{3E6C21AC-2AA8-468D-8866-1D34D811D5CF}" dt="2025-12-05T10:12:45.453" v="2521" actId="47"/>
        <pc:sldMkLst>
          <pc:docMk/>
          <pc:sldMk cId="678953943" sldId="322"/>
        </pc:sldMkLst>
      </pc:sldChg>
      <pc:sldChg chg="modSp mod ord">
        <pc:chgData name="Bilal Nazir" userId="75e9b6b7-fcda-45f9-bc1d-0d831ec92917" providerId="ADAL" clId="{3E6C21AC-2AA8-468D-8866-1D34D811D5CF}" dt="2025-12-05T10:21:14.308" v="2810" actId="20577"/>
        <pc:sldMkLst>
          <pc:docMk/>
          <pc:sldMk cId="3726241393" sldId="324"/>
        </pc:sldMkLst>
        <pc:spChg chg="mod">
          <ac:chgData name="Bilal Nazir" userId="75e9b6b7-fcda-45f9-bc1d-0d831ec92917" providerId="ADAL" clId="{3E6C21AC-2AA8-468D-8866-1D34D811D5CF}" dt="2025-12-05T10:21:14.308" v="2810" actId="20577"/>
          <ac:spMkLst>
            <pc:docMk/>
            <pc:sldMk cId="3726241393" sldId="324"/>
            <ac:spMk id="2" creationId="{31B6D74F-2B0A-85AE-021D-3E80652A3771}"/>
          </ac:spMkLst>
        </pc:spChg>
        <pc:spChg chg="mod">
          <ac:chgData name="Bilal Nazir" userId="75e9b6b7-fcda-45f9-bc1d-0d831ec92917" providerId="ADAL" clId="{3E6C21AC-2AA8-468D-8866-1D34D811D5CF}" dt="2025-12-05T10:12:07.195" v="2486" actId="5793"/>
          <ac:spMkLst>
            <pc:docMk/>
            <pc:sldMk cId="3726241393" sldId="324"/>
            <ac:spMk id="3" creationId="{D59037AE-3BF7-F6B5-255B-C022696416B8}"/>
          </ac:spMkLst>
        </pc:spChg>
      </pc:sldChg>
      <pc:sldChg chg="modSp mod">
        <pc:chgData name="Bilal Nazir" userId="75e9b6b7-fcda-45f9-bc1d-0d831ec92917" providerId="ADAL" clId="{3E6C21AC-2AA8-468D-8866-1D34D811D5CF}" dt="2025-12-03T10:54:31.413" v="78" actId="5793"/>
        <pc:sldMkLst>
          <pc:docMk/>
          <pc:sldMk cId="4121144348" sldId="327"/>
        </pc:sldMkLst>
        <pc:spChg chg="mod">
          <ac:chgData name="Bilal Nazir" userId="75e9b6b7-fcda-45f9-bc1d-0d831ec92917" providerId="ADAL" clId="{3E6C21AC-2AA8-468D-8866-1D34D811D5CF}" dt="2025-12-03T10:54:31.413" v="78" actId="5793"/>
          <ac:spMkLst>
            <pc:docMk/>
            <pc:sldMk cId="4121144348" sldId="327"/>
            <ac:spMk id="3" creationId="{24848911-DF6D-774D-D2F5-AB3CA01537EF}"/>
          </ac:spMkLst>
        </pc:spChg>
      </pc:sldChg>
      <pc:sldChg chg="del">
        <pc:chgData name="Bilal Nazir" userId="75e9b6b7-fcda-45f9-bc1d-0d831ec92917" providerId="ADAL" clId="{3E6C21AC-2AA8-468D-8866-1D34D811D5CF}" dt="2025-12-05T09:37:38.036" v="1578" actId="47"/>
        <pc:sldMkLst>
          <pc:docMk/>
          <pc:sldMk cId="4096721527" sldId="330"/>
        </pc:sldMkLst>
      </pc:sldChg>
      <pc:sldChg chg="addSp modSp mod ord setBg">
        <pc:chgData name="Bilal Nazir" userId="75e9b6b7-fcda-45f9-bc1d-0d831ec92917" providerId="ADAL" clId="{3E6C21AC-2AA8-468D-8866-1D34D811D5CF}" dt="2025-12-05T10:09:53.064" v="2219"/>
        <pc:sldMkLst>
          <pc:docMk/>
          <pc:sldMk cId="2798403017" sldId="331"/>
        </pc:sldMkLst>
        <pc:spChg chg="mod">
          <ac:chgData name="Bilal Nazir" userId="75e9b6b7-fcda-45f9-bc1d-0d831ec92917" providerId="ADAL" clId="{3E6C21AC-2AA8-468D-8866-1D34D811D5CF}" dt="2025-12-05T09:41:13.578" v="2210" actId="26606"/>
          <ac:spMkLst>
            <pc:docMk/>
            <pc:sldMk cId="2798403017" sldId="331"/>
            <ac:spMk id="2" creationId="{3A3A0227-1669-7CF4-C956-6EEE6158946F}"/>
          </ac:spMkLst>
        </pc:spChg>
        <pc:spChg chg="mod">
          <ac:chgData name="Bilal Nazir" userId="75e9b6b7-fcda-45f9-bc1d-0d831ec92917" providerId="ADAL" clId="{3E6C21AC-2AA8-468D-8866-1D34D811D5CF}" dt="2025-12-05T09:41:13.578" v="2210" actId="26606"/>
          <ac:spMkLst>
            <pc:docMk/>
            <pc:sldMk cId="2798403017" sldId="331"/>
            <ac:spMk id="3" creationId="{64163598-F382-27CE-6F89-7EF967B6CE9F}"/>
          </ac:spMkLst>
        </pc:spChg>
        <pc:spChg chg="add">
          <ac:chgData name="Bilal Nazir" userId="75e9b6b7-fcda-45f9-bc1d-0d831ec92917" providerId="ADAL" clId="{3E6C21AC-2AA8-468D-8866-1D34D811D5CF}" dt="2025-12-05T09:41:13.578" v="2210" actId="26606"/>
          <ac:spMkLst>
            <pc:docMk/>
            <pc:sldMk cId="2798403017" sldId="331"/>
            <ac:spMk id="8" creationId="{907EF6B7-1338-4443-8C46-6A318D952DFD}"/>
          </ac:spMkLst>
        </pc:spChg>
        <pc:spChg chg="add">
          <ac:chgData name="Bilal Nazir" userId="75e9b6b7-fcda-45f9-bc1d-0d831ec92917" providerId="ADAL" clId="{3E6C21AC-2AA8-468D-8866-1D34D811D5CF}" dt="2025-12-05T09:41:13.578" v="2210" actId="26606"/>
          <ac:spMkLst>
            <pc:docMk/>
            <pc:sldMk cId="2798403017" sldId="331"/>
            <ac:spMk id="10" creationId="{DAAE4CDD-124C-4DCF-9584-B6033B545DD5}"/>
          </ac:spMkLst>
        </pc:spChg>
        <pc:spChg chg="add">
          <ac:chgData name="Bilal Nazir" userId="75e9b6b7-fcda-45f9-bc1d-0d831ec92917" providerId="ADAL" clId="{3E6C21AC-2AA8-468D-8866-1D34D811D5CF}" dt="2025-12-05T09:41:13.578" v="2210" actId="26606"/>
          <ac:spMkLst>
            <pc:docMk/>
            <pc:sldMk cId="2798403017" sldId="331"/>
            <ac:spMk id="12" creationId="{081E4A58-353D-44AE-B2FC-2A74E2E400F7}"/>
          </ac:spMkLst>
        </pc:spChg>
      </pc:sldChg>
      <pc:sldChg chg="del">
        <pc:chgData name="Bilal Nazir" userId="75e9b6b7-fcda-45f9-bc1d-0d831ec92917" providerId="ADAL" clId="{3E6C21AC-2AA8-468D-8866-1D34D811D5CF}" dt="2025-12-05T09:41:17.172" v="2211" actId="47"/>
        <pc:sldMkLst>
          <pc:docMk/>
          <pc:sldMk cId="4167669661" sldId="332"/>
        </pc:sldMkLst>
      </pc:sldChg>
      <pc:sldChg chg="modSp new mod">
        <pc:chgData name="Bilal Nazir" userId="75e9b6b7-fcda-45f9-bc1d-0d831ec92917" providerId="ADAL" clId="{3E6C21AC-2AA8-468D-8866-1D34D811D5CF}" dt="2025-12-03T11:43:55.314" v="555" actId="20577"/>
        <pc:sldMkLst>
          <pc:docMk/>
          <pc:sldMk cId="3852326819" sldId="333"/>
        </pc:sldMkLst>
        <pc:spChg chg="mod">
          <ac:chgData name="Bilal Nazir" userId="75e9b6b7-fcda-45f9-bc1d-0d831ec92917" providerId="ADAL" clId="{3E6C21AC-2AA8-468D-8866-1D34D811D5CF}" dt="2025-12-03T11:38:13.522" v="107" actId="20577"/>
          <ac:spMkLst>
            <pc:docMk/>
            <pc:sldMk cId="3852326819" sldId="333"/>
            <ac:spMk id="2" creationId="{316AC891-DF4A-DE52-46D0-4FDA6292754D}"/>
          </ac:spMkLst>
        </pc:spChg>
        <pc:spChg chg="mod">
          <ac:chgData name="Bilal Nazir" userId="75e9b6b7-fcda-45f9-bc1d-0d831ec92917" providerId="ADAL" clId="{3E6C21AC-2AA8-468D-8866-1D34D811D5CF}" dt="2025-12-03T11:43:55.314" v="555" actId="20577"/>
          <ac:spMkLst>
            <pc:docMk/>
            <pc:sldMk cId="3852326819" sldId="333"/>
            <ac:spMk id="3" creationId="{90582FFA-B33D-B51F-85B7-A553F57DB27D}"/>
          </ac:spMkLst>
        </pc:spChg>
      </pc:sldChg>
      <pc:sldChg chg="modSp new mod">
        <pc:chgData name="Bilal Nazir" userId="75e9b6b7-fcda-45f9-bc1d-0d831ec92917" providerId="ADAL" clId="{3E6C21AC-2AA8-468D-8866-1D34D811D5CF}" dt="2025-12-03T11:47:12.999" v="933" actId="20577"/>
        <pc:sldMkLst>
          <pc:docMk/>
          <pc:sldMk cId="1695131226" sldId="334"/>
        </pc:sldMkLst>
        <pc:spChg chg="mod">
          <ac:chgData name="Bilal Nazir" userId="75e9b6b7-fcda-45f9-bc1d-0d831ec92917" providerId="ADAL" clId="{3E6C21AC-2AA8-468D-8866-1D34D811D5CF}" dt="2025-12-03T11:44:28.563" v="575" actId="20577"/>
          <ac:spMkLst>
            <pc:docMk/>
            <pc:sldMk cId="1695131226" sldId="334"/>
            <ac:spMk id="2" creationId="{401CB99C-2FFD-74C9-92C5-E459C60F6A1D}"/>
          </ac:spMkLst>
        </pc:spChg>
        <pc:spChg chg="mod">
          <ac:chgData name="Bilal Nazir" userId="75e9b6b7-fcda-45f9-bc1d-0d831ec92917" providerId="ADAL" clId="{3E6C21AC-2AA8-468D-8866-1D34D811D5CF}" dt="2025-12-03T11:47:12.999" v="933" actId="20577"/>
          <ac:spMkLst>
            <pc:docMk/>
            <pc:sldMk cId="1695131226" sldId="334"/>
            <ac:spMk id="3" creationId="{9A50018F-CB3B-666E-BE11-BFA1EB681FB2}"/>
          </ac:spMkLst>
        </pc:spChg>
      </pc:sldChg>
      <pc:sldChg chg="modSp new mod">
        <pc:chgData name="Bilal Nazir" userId="75e9b6b7-fcda-45f9-bc1d-0d831ec92917" providerId="ADAL" clId="{3E6C21AC-2AA8-468D-8866-1D34D811D5CF}" dt="2025-12-03T12:00:52.845" v="1328" actId="20577"/>
        <pc:sldMkLst>
          <pc:docMk/>
          <pc:sldMk cId="3152302163" sldId="335"/>
        </pc:sldMkLst>
        <pc:spChg chg="mod">
          <ac:chgData name="Bilal Nazir" userId="75e9b6b7-fcda-45f9-bc1d-0d831ec92917" providerId="ADAL" clId="{3E6C21AC-2AA8-468D-8866-1D34D811D5CF}" dt="2025-12-03T11:57:40.118" v="970" actId="5793"/>
          <ac:spMkLst>
            <pc:docMk/>
            <pc:sldMk cId="3152302163" sldId="335"/>
            <ac:spMk id="2" creationId="{46323E16-6AA0-4E91-CFF1-71E170E66317}"/>
          </ac:spMkLst>
        </pc:spChg>
        <pc:spChg chg="mod">
          <ac:chgData name="Bilal Nazir" userId="75e9b6b7-fcda-45f9-bc1d-0d831ec92917" providerId="ADAL" clId="{3E6C21AC-2AA8-468D-8866-1D34D811D5CF}" dt="2025-12-03T12:00:52.845" v="1328" actId="20577"/>
          <ac:spMkLst>
            <pc:docMk/>
            <pc:sldMk cId="3152302163" sldId="335"/>
            <ac:spMk id="3" creationId="{0B25487E-8154-CCF8-B89B-5D5BE0698D98}"/>
          </ac:spMkLst>
        </pc:spChg>
      </pc:sldChg>
      <pc:sldChg chg="modSp new mod">
        <pc:chgData name="Bilal Nazir" userId="75e9b6b7-fcda-45f9-bc1d-0d831ec92917" providerId="ADAL" clId="{3E6C21AC-2AA8-468D-8866-1D34D811D5CF}" dt="2025-12-03T12:03:40.712" v="1577" actId="20577"/>
        <pc:sldMkLst>
          <pc:docMk/>
          <pc:sldMk cId="3114157547" sldId="336"/>
        </pc:sldMkLst>
        <pc:spChg chg="mod">
          <ac:chgData name="Bilal Nazir" userId="75e9b6b7-fcda-45f9-bc1d-0d831ec92917" providerId="ADAL" clId="{3E6C21AC-2AA8-468D-8866-1D34D811D5CF}" dt="2025-12-03T12:01:22.103" v="1372" actId="5793"/>
          <ac:spMkLst>
            <pc:docMk/>
            <pc:sldMk cId="3114157547" sldId="336"/>
            <ac:spMk id="2" creationId="{F699B51D-1378-F148-EFFD-B27234E6D445}"/>
          </ac:spMkLst>
        </pc:spChg>
        <pc:spChg chg="mod">
          <ac:chgData name="Bilal Nazir" userId="75e9b6b7-fcda-45f9-bc1d-0d831ec92917" providerId="ADAL" clId="{3E6C21AC-2AA8-468D-8866-1D34D811D5CF}" dt="2025-12-03T12:03:40.712" v="1577" actId="20577"/>
          <ac:spMkLst>
            <pc:docMk/>
            <pc:sldMk cId="3114157547" sldId="336"/>
            <ac:spMk id="3" creationId="{42E340B3-193E-A20D-DA40-763A71E65FCE}"/>
          </ac:spMkLst>
        </pc:spChg>
      </pc:sldChg>
      <pc:sldChg chg="addSp modSp new mod setBg">
        <pc:chgData name="Bilal Nazir" userId="75e9b6b7-fcda-45f9-bc1d-0d831ec92917" providerId="ADAL" clId="{3E6C21AC-2AA8-468D-8866-1D34D811D5CF}" dt="2025-12-05T10:17:51.341" v="2794" actId="20577"/>
        <pc:sldMkLst>
          <pc:docMk/>
          <pc:sldMk cId="1362856513" sldId="337"/>
        </pc:sldMkLst>
        <pc:spChg chg="mod">
          <ac:chgData name="Bilal Nazir" userId="75e9b6b7-fcda-45f9-bc1d-0d831ec92917" providerId="ADAL" clId="{3E6C21AC-2AA8-468D-8866-1D34D811D5CF}" dt="2025-12-05T09:41:02.701" v="2209" actId="26606"/>
          <ac:spMkLst>
            <pc:docMk/>
            <pc:sldMk cId="1362856513" sldId="337"/>
            <ac:spMk id="2" creationId="{7208F0A7-6818-8ABE-D2EA-2ADF84D1A3BC}"/>
          </ac:spMkLst>
        </pc:spChg>
        <pc:spChg chg="mod">
          <ac:chgData name="Bilal Nazir" userId="75e9b6b7-fcda-45f9-bc1d-0d831ec92917" providerId="ADAL" clId="{3E6C21AC-2AA8-468D-8866-1D34D811D5CF}" dt="2025-12-05T10:17:51.341" v="2794" actId="20577"/>
          <ac:spMkLst>
            <pc:docMk/>
            <pc:sldMk cId="1362856513" sldId="337"/>
            <ac:spMk id="3" creationId="{FAD88179-473F-AB9A-DEC9-3940837B3834}"/>
          </ac:spMkLst>
        </pc:spChg>
        <pc:spChg chg="add">
          <ac:chgData name="Bilal Nazir" userId="75e9b6b7-fcda-45f9-bc1d-0d831ec92917" providerId="ADAL" clId="{3E6C21AC-2AA8-468D-8866-1D34D811D5CF}" dt="2025-12-05T09:41:02.701" v="2209" actId="26606"/>
          <ac:spMkLst>
            <pc:docMk/>
            <pc:sldMk cId="1362856513" sldId="337"/>
            <ac:spMk id="8" creationId="{907EF6B7-1338-4443-8C46-6A318D952DFD}"/>
          </ac:spMkLst>
        </pc:spChg>
        <pc:spChg chg="add">
          <ac:chgData name="Bilal Nazir" userId="75e9b6b7-fcda-45f9-bc1d-0d831ec92917" providerId="ADAL" clId="{3E6C21AC-2AA8-468D-8866-1D34D811D5CF}" dt="2025-12-05T09:41:02.701" v="2209" actId="26606"/>
          <ac:spMkLst>
            <pc:docMk/>
            <pc:sldMk cId="1362856513" sldId="337"/>
            <ac:spMk id="10" creationId="{DAAE4CDD-124C-4DCF-9584-B6033B545DD5}"/>
          </ac:spMkLst>
        </pc:spChg>
        <pc:spChg chg="add">
          <ac:chgData name="Bilal Nazir" userId="75e9b6b7-fcda-45f9-bc1d-0d831ec92917" providerId="ADAL" clId="{3E6C21AC-2AA8-468D-8866-1D34D811D5CF}" dt="2025-12-05T09:41:02.701" v="2209" actId="26606"/>
          <ac:spMkLst>
            <pc:docMk/>
            <pc:sldMk cId="1362856513" sldId="337"/>
            <ac:spMk id="12" creationId="{081E4A58-353D-44AE-B2FC-2A74E2E400F7}"/>
          </ac:spMkLst>
        </pc:spChg>
      </pc:sldChg>
      <pc:sldChg chg="addSp modSp new mod setBg">
        <pc:chgData name="Bilal Nazir" userId="75e9b6b7-fcda-45f9-bc1d-0d831ec92917" providerId="ADAL" clId="{3E6C21AC-2AA8-468D-8866-1D34D811D5CF}" dt="2025-12-05T10:18:14.303" v="2795" actId="26606"/>
        <pc:sldMkLst>
          <pc:docMk/>
          <pc:sldMk cId="553798575" sldId="338"/>
        </pc:sldMkLst>
        <pc:spChg chg="mod">
          <ac:chgData name="Bilal Nazir" userId="75e9b6b7-fcda-45f9-bc1d-0d831ec92917" providerId="ADAL" clId="{3E6C21AC-2AA8-468D-8866-1D34D811D5CF}" dt="2025-12-05T10:18:14.303" v="2795" actId="26606"/>
          <ac:spMkLst>
            <pc:docMk/>
            <pc:sldMk cId="553798575" sldId="338"/>
            <ac:spMk id="2" creationId="{31836106-75A0-AA5D-1B52-B4E75B41499B}"/>
          </ac:spMkLst>
        </pc:spChg>
        <pc:spChg chg="mod">
          <ac:chgData name="Bilal Nazir" userId="75e9b6b7-fcda-45f9-bc1d-0d831ec92917" providerId="ADAL" clId="{3E6C21AC-2AA8-468D-8866-1D34D811D5CF}" dt="2025-12-05T10:18:14.303" v="2795" actId="26606"/>
          <ac:spMkLst>
            <pc:docMk/>
            <pc:sldMk cId="553798575" sldId="338"/>
            <ac:spMk id="3" creationId="{99F7244B-8FB1-D7C8-6D49-DC1B4C3F993C}"/>
          </ac:spMkLst>
        </pc:spChg>
        <pc:spChg chg="add">
          <ac:chgData name="Bilal Nazir" userId="75e9b6b7-fcda-45f9-bc1d-0d831ec92917" providerId="ADAL" clId="{3E6C21AC-2AA8-468D-8866-1D34D811D5CF}" dt="2025-12-05T10:18:14.303" v="2795" actId="26606"/>
          <ac:spMkLst>
            <pc:docMk/>
            <pc:sldMk cId="553798575" sldId="338"/>
            <ac:spMk id="8" creationId="{907EF6B7-1338-4443-8C46-6A318D952DFD}"/>
          </ac:spMkLst>
        </pc:spChg>
        <pc:spChg chg="add">
          <ac:chgData name="Bilal Nazir" userId="75e9b6b7-fcda-45f9-bc1d-0d831ec92917" providerId="ADAL" clId="{3E6C21AC-2AA8-468D-8866-1D34D811D5CF}" dt="2025-12-05T10:18:14.303" v="2795" actId="26606"/>
          <ac:spMkLst>
            <pc:docMk/>
            <pc:sldMk cId="553798575" sldId="338"/>
            <ac:spMk id="10" creationId="{DAAE4CDD-124C-4DCF-9584-B6033B545DD5}"/>
          </ac:spMkLst>
        </pc:spChg>
        <pc:spChg chg="add">
          <ac:chgData name="Bilal Nazir" userId="75e9b6b7-fcda-45f9-bc1d-0d831ec92917" providerId="ADAL" clId="{3E6C21AC-2AA8-468D-8866-1D34D811D5CF}" dt="2025-12-05T10:18:14.303" v="2795" actId="26606"/>
          <ac:spMkLst>
            <pc:docMk/>
            <pc:sldMk cId="553798575" sldId="338"/>
            <ac:spMk id="12" creationId="{081E4A58-353D-44AE-B2FC-2A74E2E400F7}"/>
          </ac:spMkLst>
        </pc:spChg>
      </pc:sldChg>
      <pc:sldChg chg="modSp new mod">
        <pc:chgData name="Bilal Nazir" userId="75e9b6b7-fcda-45f9-bc1d-0d831ec92917" providerId="ADAL" clId="{3E6C21AC-2AA8-468D-8866-1D34D811D5CF}" dt="2025-12-05T10:21:02.737" v="2796"/>
        <pc:sldMkLst>
          <pc:docMk/>
          <pc:sldMk cId="2854246406" sldId="339"/>
        </pc:sldMkLst>
        <pc:spChg chg="mod">
          <ac:chgData name="Bilal Nazir" userId="75e9b6b7-fcda-45f9-bc1d-0d831ec92917" providerId="ADAL" clId="{3E6C21AC-2AA8-468D-8866-1D34D811D5CF}" dt="2025-12-05T10:21:02.737" v="2796"/>
          <ac:spMkLst>
            <pc:docMk/>
            <pc:sldMk cId="2854246406" sldId="339"/>
            <ac:spMk id="2" creationId="{72256E45-C01B-9AE9-9F85-61C2EAE91553}"/>
          </ac:spMkLst>
        </pc:spChg>
      </pc:sldChg>
      <pc:sldChg chg="modSp new mod">
        <pc:chgData name="Bilal Nazir" userId="75e9b6b7-fcda-45f9-bc1d-0d831ec92917" providerId="ADAL" clId="{3E6C21AC-2AA8-468D-8866-1D34D811D5CF}" dt="2025-12-05T10:12:38.455" v="2520" actId="20577"/>
        <pc:sldMkLst>
          <pc:docMk/>
          <pc:sldMk cId="2645692996" sldId="340"/>
        </pc:sldMkLst>
        <pc:spChg chg="mod">
          <ac:chgData name="Bilal Nazir" userId="75e9b6b7-fcda-45f9-bc1d-0d831ec92917" providerId="ADAL" clId="{3E6C21AC-2AA8-468D-8866-1D34D811D5CF}" dt="2025-12-05T10:12:38.455" v="2520" actId="20577"/>
          <ac:spMkLst>
            <pc:docMk/>
            <pc:sldMk cId="2645692996" sldId="340"/>
            <ac:spMk id="2" creationId="{99669E5C-F63A-5120-9A4C-D6917008508B}"/>
          </ac:spMkLst>
        </pc:spChg>
      </pc:sldChg>
      <pc:sldChg chg="modSp new mod">
        <pc:chgData name="Bilal Nazir" userId="75e9b6b7-fcda-45f9-bc1d-0d831ec92917" providerId="ADAL" clId="{3E6C21AC-2AA8-468D-8866-1D34D811D5CF}" dt="2025-12-05T10:16:56.608" v="2785" actId="113"/>
        <pc:sldMkLst>
          <pc:docMk/>
          <pc:sldMk cId="2803005282" sldId="341"/>
        </pc:sldMkLst>
        <pc:spChg chg="mod">
          <ac:chgData name="Bilal Nazir" userId="75e9b6b7-fcda-45f9-bc1d-0d831ec92917" providerId="ADAL" clId="{3E6C21AC-2AA8-468D-8866-1D34D811D5CF}" dt="2025-12-05T10:14:54.669" v="2648" actId="20577"/>
          <ac:spMkLst>
            <pc:docMk/>
            <pc:sldMk cId="2803005282" sldId="341"/>
            <ac:spMk id="2" creationId="{BE8AC15C-22A9-FCEA-24E7-9429070A1ECD}"/>
          </ac:spMkLst>
        </pc:spChg>
        <pc:spChg chg="mod">
          <ac:chgData name="Bilal Nazir" userId="75e9b6b7-fcda-45f9-bc1d-0d831ec92917" providerId="ADAL" clId="{3E6C21AC-2AA8-468D-8866-1D34D811D5CF}" dt="2025-12-05T10:16:56.608" v="2785" actId="113"/>
          <ac:spMkLst>
            <pc:docMk/>
            <pc:sldMk cId="2803005282" sldId="341"/>
            <ac:spMk id="3" creationId="{2DB91870-133D-C21B-390D-5FA95D8F254A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6D962-3361-4C71-B737-4FC0ED95D5E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9DE2025-19D8-4512-BF4F-C3CA92FF271E}">
      <dgm:prSet/>
      <dgm:spPr/>
      <dgm:t>
        <a:bodyPr/>
        <a:lstStyle/>
        <a:p>
          <a:r>
            <a:rPr lang="da-DK"/>
            <a:t>Hvad er kendetegnene ved ideologien socialliberalismen? </a:t>
          </a:r>
          <a:endParaRPr lang="en-US"/>
        </a:p>
      </dgm:t>
    </dgm:pt>
    <dgm:pt modelId="{A9D3CC8F-C795-456B-B667-6ECD580EAF91}" type="parTrans" cxnId="{63B0FDD9-C0FE-45B9-BFC7-43E706C022AB}">
      <dgm:prSet/>
      <dgm:spPr/>
      <dgm:t>
        <a:bodyPr/>
        <a:lstStyle/>
        <a:p>
          <a:endParaRPr lang="en-US"/>
        </a:p>
      </dgm:t>
    </dgm:pt>
    <dgm:pt modelId="{B692330C-1330-4917-A163-638A3397EAD6}" type="sibTrans" cxnId="{63B0FDD9-C0FE-45B9-BFC7-43E706C022AB}">
      <dgm:prSet/>
      <dgm:spPr/>
      <dgm:t>
        <a:bodyPr/>
        <a:lstStyle/>
        <a:p>
          <a:endParaRPr lang="en-US"/>
        </a:p>
      </dgm:t>
    </dgm:pt>
    <dgm:pt modelId="{FEF7DF46-A05C-4EC9-B3A9-D097A888D331}">
      <dgm:prSet/>
      <dgm:spPr/>
      <dgm:t>
        <a:bodyPr/>
        <a:lstStyle/>
        <a:p>
          <a:r>
            <a:rPr lang="da-DK"/>
            <a:t>Hvad har ideologien til fælles med liberalismen? </a:t>
          </a:r>
          <a:endParaRPr lang="en-US"/>
        </a:p>
      </dgm:t>
    </dgm:pt>
    <dgm:pt modelId="{ACE03DED-ED5D-405B-A5C0-3F5E4B846DF0}" type="parTrans" cxnId="{498C2471-E2F0-45CB-9060-9C0D5E06F492}">
      <dgm:prSet/>
      <dgm:spPr/>
      <dgm:t>
        <a:bodyPr/>
        <a:lstStyle/>
        <a:p>
          <a:endParaRPr lang="en-US"/>
        </a:p>
      </dgm:t>
    </dgm:pt>
    <dgm:pt modelId="{C2BA8742-0A2E-4177-B1B9-C44C7E223A7F}" type="sibTrans" cxnId="{498C2471-E2F0-45CB-9060-9C0D5E06F492}">
      <dgm:prSet/>
      <dgm:spPr/>
      <dgm:t>
        <a:bodyPr/>
        <a:lstStyle/>
        <a:p>
          <a:endParaRPr lang="en-US"/>
        </a:p>
      </dgm:t>
    </dgm:pt>
    <dgm:pt modelId="{4D80146B-5C81-4977-8B1C-9C640436CAE5}">
      <dgm:prSet/>
      <dgm:spPr/>
      <dgm:t>
        <a:bodyPr/>
        <a:lstStyle/>
        <a:p>
          <a:r>
            <a:rPr lang="da-DK"/>
            <a:t>Hvordan er ideologien forskellig fra liberalismen? </a:t>
          </a:r>
          <a:endParaRPr lang="en-US"/>
        </a:p>
      </dgm:t>
    </dgm:pt>
    <dgm:pt modelId="{2B1E1C7D-272C-4C2A-9C2E-C98FF78E97F0}" type="parTrans" cxnId="{C851A8E8-C05F-468D-B7A2-E90F0D244CD7}">
      <dgm:prSet/>
      <dgm:spPr/>
      <dgm:t>
        <a:bodyPr/>
        <a:lstStyle/>
        <a:p>
          <a:endParaRPr lang="en-US"/>
        </a:p>
      </dgm:t>
    </dgm:pt>
    <dgm:pt modelId="{74D7BFA3-F2CB-40C6-B47D-B35938C36F57}" type="sibTrans" cxnId="{C851A8E8-C05F-468D-B7A2-E90F0D244CD7}">
      <dgm:prSet/>
      <dgm:spPr/>
      <dgm:t>
        <a:bodyPr/>
        <a:lstStyle/>
        <a:p>
          <a:endParaRPr lang="en-US"/>
        </a:p>
      </dgm:t>
    </dgm:pt>
    <dgm:pt modelId="{5BA59268-B850-4AF3-83F3-738F4D937E01}" type="pres">
      <dgm:prSet presAssocID="{A756D962-3361-4C71-B737-4FC0ED95D5E2}" presName="vert0" presStyleCnt="0">
        <dgm:presLayoutVars>
          <dgm:dir/>
          <dgm:animOne val="branch"/>
          <dgm:animLvl val="lvl"/>
        </dgm:presLayoutVars>
      </dgm:prSet>
      <dgm:spPr/>
    </dgm:pt>
    <dgm:pt modelId="{576308BF-480E-4187-B08E-64A9A4D2FD41}" type="pres">
      <dgm:prSet presAssocID="{79DE2025-19D8-4512-BF4F-C3CA92FF271E}" presName="thickLine" presStyleLbl="alignNode1" presStyleIdx="0" presStyleCnt="3"/>
      <dgm:spPr/>
    </dgm:pt>
    <dgm:pt modelId="{2824A201-347C-489D-BA10-B6F23FA703FE}" type="pres">
      <dgm:prSet presAssocID="{79DE2025-19D8-4512-BF4F-C3CA92FF271E}" presName="horz1" presStyleCnt="0"/>
      <dgm:spPr/>
    </dgm:pt>
    <dgm:pt modelId="{41B032D5-BAC4-4953-B4A4-1E7FBC60B5BA}" type="pres">
      <dgm:prSet presAssocID="{79DE2025-19D8-4512-BF4F-C3CA92FF271E}" presName="tx1" presStyleLbl="revTx" presStyleIdx="0" presStyleCnt="3"/>
      <dgm:spPr/>
    </dgm:pt>
    <dgm:pt modelId="{7213FE9B-4BAF-4774-9D59-C5E249A4A34F}" type="pres">
      <dgm:prSet presAssocID="{79DE2025-19D8-4512-BF4F-C3CA92FF271E}" presName="vert1" presStyleCnt="0"/>
      <dgm:spPr/>
    </dgm:pt>
    <dgm:pt modelId="{B9996147-E27D-4B6E-8F75-6C481E944FCE}" type="pres">
      <dgm:prSet presAssocID="{FEF7DF46-A05C-4EC9-B3A9-D097A888D331}" presName="thickLine" presStyleLbl="alignNode1" presStyleIdx="1" presStyleCnt="3"/>
      <dgm:spPr/>
    </dgm:pt>
    <dgm:pt modelId="{3D267942-3EC2-42CD-B1F6-48C5526986CB}" type="pres">
      <dgm:prSet presAssocID="{FEF7DF46-A05C-4EC9-B3A9-D097A888D331}" presName="horz1" presStyleCnt="0"/>
      <dgm:spPr/>
    </dgm:pt>
    <dgm:pt modelId="{C284B454-F74A-4A67-866E-C7EAF80DADE8}" type="pres">
      <dgm:prSet presAssocID="{FEF7DF46-A05C-4EC9-B3A9-D097A888D331}" presName="tx1" presStyleLbl="revTx" presStyleIdx="1" presStyleCnt="3"/>
      <dgm:spPr/>
    </dgm:pt>
    <dgm:pt modelId="{262E7222-C29C-4574-A8CE-F696415C0EE6}" type="pres">
      <dgm:prSet presAssocID="{FEF7DF46-A05C-4EC9-B3A9-D097A888D331}" presName="vert1" presStyleCnt="0"/>
      <dgm:spPr/>
    </dgm:pt>
    <dgm:pt modelId="{011E993D-2BED-46FD-8E6D-3564EFEF9999}" type="pres">
      <dgm:prSet presAssocID="{4D80146B-5C81-4977-8B1C-9C640436CAE5}" presName="thickLine" presStyleLbl="alignNode1" presStyleIdx="2" presStyleCnt="3"/>
      <dgm:spPr/>
    </dgm:pt>
    <dgm:pt modelId="{2219988F-1166-4EB9-8712-CC79904459C7}" type="pres">
      <dgm:prSet presAssocID="{4D80146B-5C81-4977-8B1C-9C640436CAE5}" presName="horz1" presStyleCnt="0"/>
      <dgm:spPr/>
    </dgm:pt>
    <dgm:pt modelId="{44944843-7107-46A3-8828-4D66AC89AE2F}" type="pres">
      <dgm:prSet presAssocID="{4D80146B-5C81-4977-8B1C-9C640436CAE5}" presName="tx1" presStyleLbl="revTx" presStyleIdx="2" presStyleCnt="3"/>
      <dgm:spPr/>
    </dgm:pt>
    <dgm:pt modelId="{45AE020C-6159-4B5B-9836-21C7CE339B6B}" type="pres">
      <dgm:prSet presAssocID="{4D80146B-5C81-4977-8B1C-9C640436CAE5}" presName="vert1" presStyleCnt="0"/>
      <dgm:spPr/>
    </dgm:pt>
  </dgm:ptLst>
  <dgm:cxnLst>
    <dgm:cxn modelId="{3A2FB01F-4B86-4C0D-B388-DCE1E80E0DBD}" type="presOf" srcId="{4D80146B-5C81-4977-8B1C-9C640436CAE5}" destId="{44944843-7107-46A3-8828-4D66AC89AE2F}" srcOrd="0" destOrd="0" presId="urn:microsoft.com/office/officeart/2008/layout/LinedList"/>
    <dgm:cxn modelId="{498C2471-E2F0-45CB-9060-9C0D5E06F492}" srcId="{A756D962-3361-4C71-B737-4FC0ED95D5E2}" destId="{FEF7DF46-A05C-4EC9-B3A9-D097A888D331}" srcOrd="1" destOrd="0" parTransId="{ACE03DED-ED5D-405B-A5C0-3F5E4B846DF0}" sibTransId="{C2BA8742-0A2E-4177-B1B9-C44C7E223A7F}"/>
    <dgm:cxn modelId="{2D35FE82-BD53-41D0-B0AC-BEFF3FC07ED2}" type="presOf" srcId="{A756D962-3361-4C71-B737-4FC0ED95D5E2}" destId="{5BA59268-B850-4AF3-83F3-738F4D937E01}" srcOrd="0" destOrd="0" presId="urn:microsoft.com/office/officeart/2008/layout/LinedList"/>
    <dgm:cxn modelId="{614562D0-2FB0-4B79-96E1-3AD4CE554E15}" type="presOf" srcId="{79DE2025-19D8-4512-BF4F-C3CA92FF271E}" destId="{41B032D5-BAC4-4953-B4A4-1E7FBC60B5BA}" srcOrd="0" destOrd="0" presId="urn:microsoft.com/office/officeart/2008/layout/LinedList"/>
    <dgm:cxn modelId="{63B0FDD9-C0FE-45B9-BFC7-43E706C022AB}" srcId="{A756D962-3361-4C71-B737-4FC0ED95D5E2}" destId="{79DE2025-19D8-4512-BF4F-C3CA92FF271E}" srcOrd="0" destOrd="0" parTransId="{A9D3CC8F-C795-456B-B667-6ECD580EAF91}" sibTransId="{B692330C-1330-4917-A163-638A3397EAD6}"/>
    <dgm:cxn modelId="{C851A8E8-C05F-468D-B7A2-E90F0D244CD7}" srcId="{A756D962-3361-4C71-B737-4FC0ED95D5E2}" destId="{4D80146B-5C81-4977-8B1C-9C640436CAE5}" srcOrd="2" destOrd="0" parTransId="{2B1E1C7D-272C-4C2A-9C2E-C98FF78E97F0}" sibTransId="{74D7BFA3-F2CB-40C6-B47D-B35938C36F57}"/>
    <dgm:cxn modelId="{3794D0E8-3464-488D-9202-C6B2D037BE32}" type="presOf" srcId="{FEF7DF46-A05C-4EC9-B3A9-D097A888D331}" destId="{C284B454-F74A-4A67-866E-C7EAF80DADE8}" srcOrd="0" destOrd="0" presId="urn:microsoft.com/office/officeart/2008/layout/LinedList"/>
    <dgm:cxn modelId="{1DD66C7F-21EB-4663-B3C8-0CC413EF97C4}" type="presParOf" srcId="{5BA59268-B850-4AF3-83F3-738F4D937E01}" destId="{576308BF-480E-4187-B08E-64A9A4D2FD41}" srcOrd="0" destOrd="0" presId="urn:microsoft.com/office/officeart/2008/layout/LinedList"/>
    <dgm:cxn modelId="{C204E439-43D4-480C-8BA5-AD4956C913AE}" type="presParOf" srcId="{5BA59268-B850-4AF3-83F3-738F4D937E01}" destId="{2824A201-347C-489D-BA10-B6F23FA703FE}" srcOrd="1" destOrd="0" presId="urn:microsoft.com/office/officeart/2008/layout/LinedList"/>
    <dgm:cxn modelId="{EF0D3052-9612-4021-9F8F-09CD731159E2}" type="presParOf" srcId="{2824A201-347C-489D-BA10-B6F23FA703FE}" destId="{41B032D5-BAC4-4953-B4A4-1E7FBC60B5BA}" srcOrd="0" destOrd="0" presId="urn:microsoft.com/office/officeart/2008/layout/LinedList"/>
    <dgm:cxn modelId="{2F4929E6-BEF8-4292-893A-E968E34BBD94}" type="presParOf" srcId="{2824A201-347C-489D-BA10-B6F23FA703FE}" destId="{7213FE9B-4BAF-4774-9D59-C5E249A4A34F}" srcOrd="1" destOrd="0" presId="urn:microsoft.com/office/officeart/2008/layout/LinedList"/>
    <dgm:cxn modelId="{8AA7A6B2-7B71-4E8D-83F9-E94FF75FE951}" type="presParOf" srcId="{5BA59268-B850-4AF3-83F3-738F4D937E01}" destId="{B9996147-E27D-4B6E-8F75-6C481E944FCE}" srcOrd="2" destOrd="0" presId="urn:microsoft.com/office/officeart/2008/layout/LinedList"/>
    <dgm:cxn modelId="{371AD6EE-E06D-4D57-B26E-28C6531A09AA}" type="presParOf" srcId="{5BA59268-B850-4AF3-83F3-738F4D937E01}" destId="{3D267942-3EC2-42CD-B1F6-48C5526986CB}" srcOrd="3" destOrd="0" presId="urn:microsoft.com/office/officeart/2008/layout/LinedList"/>
    <dgm:cxn modelId="{F21768CF-EEDA-49EC-B142-EC9252696B7C}" type="presParOf" srcId="{3D267942-3EC2-42CD-B1F6-48C5526986CB}" destId="{C284B454-F74A-4A67-866E-C7EAF80DADE8}" srcOrd="0" destOrd="0" presId="urn:microsoft.com/office/officeart/2008/layout/LinedList"/>
    <dgm:cxn modelId="{4AD8ADB7-88DE-48C2-B49F-C4A640113B57}" type="presParOf" srcId="{3D267942-3EC2-42CD-B1F6-48C5526986CB}" destId="{262E7222-C29C-4574-A8CE-F696415C0EE6}" srcOrd="1" destOrd="0" presId="urn:microsoft.com/office/officeart/2008/layout/LinedList"/>
    <dgm:cxn modelId="{B04837C3-1A5C-41A7-BEF9-8A35829AF0CA}" type="presParOf" srcId="{5BA59268-B850-4AF3-83F3-738F4D937E01}" destId="{011E993D-2BED-46FD-8E6D-3564EFEF9999}" srcOrd="4" destOrd="0" presId="urn:microsoft.com/office/officeart/2008/layout/LinedList"/>
    <dgm:cxn modelId="{B7A958E6-09DE-4868-B623-9ACF6676CE88}" type="presParOf" srcId="{5BA59268-B850-4AF3-83F3-738F4D937E01}" destId="{2219988F-1166-4EB9-8712-CC79904459C7}" srcOrd="5" destOrd="0" presId="urn:microsoft.com/office/officeart/2008/layout/LinedList"/>
    <dgm:cxn modelId="{42B7030D-C99A-47BC-BA81-21155AA38C7A}" type="presParOf" srcId="{2219988F-1166-4EB9-8712-CC79904459C7}" destId="{44944843-7107-46A3-8828-4D66AC89AE2F}" srcOrd="0" destOrd="0" presId="urn:microsoft.com/office/officeart/2008/layout/LinedList"/>
    <dgm:cxn modelId="{C31591B3-3E07-4B33-BC11-37F7896244B7}" type="presParOf" srcId="{2219988F-1166-4EB9-8712-CC79904459C7}" destId="{45AE020C-6159-4B5B-9836-21C7CE339B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E7C07-66D1-4265-B032-4FBBF3B46A9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8F70ECD-F02A-4B24-9920-1CB2D10DD12E}">
      <dgm:prSet/>
      <dgm:spPr/>
      <dgm:t>
        <a:bodyPr/>
        <a:lstStyle/>
        <a:p>
          <a:r>
            <a:rPr lang="da-DK"/>
            <a:t>Det er i Danmark et dansk politisk parti som er bygget op omkring de socialliberalistiske kerneværdier og principper: Radikale Venstre (til dels også Moderaterne, men partiets er ikke på samme måde ideologisk forankret som Radikale Venstre eller Liberal Alliance). </a:t>
          </a:r>
          <a:endParaRPr lang="en-US"/>
        </a:p>
      </dgm:t>
    </dgm:pt>
    <dgm:pt modelId="{57E82B4D-243D-4702-8F38-FEFD9F8621C6}" type="parTrans" cxnId="{C83E417E-C3D2-432B-836B-CA9813CA28F7}">
      <dgm:prSet/>
      <dgm:spPr/>
      <dgm:t>
        <a:bodyPr/>
        <a:lstStyle/>
        <a:p>
          <a:endParaRPr lang="en-US"/>
        </a:p>
      </dgm:t>
    </dgm:pt>
    <dgm:pt modelId="{2989E18A-63A6-4254-A36D-4EB28D8651A7}" type="sibTrans" cxnId="{C83E417E-C3D2-432B-836B-CA9813CA28F7}">
      <dgm:prSet/>
      <dgm:spPr/>
      <dgm:t>
        <a:bodyPr/>
        <a:lstStyle/>
        <a:p>
          <a:endParaRPr lang="en-US"/>
        </a:p>
      </dgm:t>
    </dgm:pt>
    <dgm:pt modelId="{7F16492A-9D7F-42E5-B5AF-E575379A81ED}">
      <dgm:prSet/>
      <dgm:spPr/>
      <dgm:t>
        <a:bodyPr/>
        <a:lstStyle/>
        <a:p>
          <a:r>
            <a:rPr lang="da-DK"/>
            <a:t>Gå ind på enten Radikale Venstres hjemmeside og find et eller flere politiske mærkesager, hvor partiets liberalistiske ideologi kommer til udtryk.  Skriv jeres svar ned. Et godt råd: klik på partiers holdninger omkring skole og sundhed og forebyggelse. </a:t>
          </a:r>
          <a:endParaRPr lang="en-US"/>
        </a:p>
      </dgm:t>
    </dgm:pt>
    <dgm:pt modelId="{BF1474DD-E403-4818-A8FF-FE6079129212}" type="parTrans" cxnId="{AAB76FE3-C768-4CBD-A137-FE537079294A}">
      <dgm:prSet/>
      <dgm:spPr/>
      <dgm:t>
        <a:bodyPr/>
        <a:lstStyle/>
        <a:p>
          <a:endParaRPr lang="en-US"/>
        </a:p>
      </dgm:t>
    </dgm:pt>
    <dgm:pt modelId="{49C4CF5F-04ED-4432-8C4A-E59C96AC7DF4}" type="sibTrans" cxnId="{AAB76FE3-C768-4CBD-A137-FE537079294A}">
      <dgm:prSet/>
      <dgm:spPr/>
      <dgm:t>
        <a:bodyPr/>
        <a:lstStyle/>
        <a:p>
          <a:endParaRPr lang="en-US"/>
        </a:p>
      </dgm:t>
    </dgm:pt>
    <dgm:pt modelId="{7E623981-FA5B-4C7F-93AF-EF9539B76D94}">
      <dgm:prSet/>
      <dgm:spPr/>
      <dgm:t>
        <a:bodyPr/>
        <a:lstStyle/>
        <a:p>
          <a:r>
            <a:rPr lang="da-DK"/>
            <a:t>15-20 minutter. </a:t>
          </a:r>
          <a:endParaRPr lang="en-US"/>
        </a:p>
      </dgm:t>
    </dgm:pt>
    <dgm:pt modelId="{A1494B97-6636-403B-99F9-6F5FF7BBB5DD}" type="parTrans" cxnId="{BF069376-F3C3-445A-A366-3F85BFCC3DCB}">
      <dgm:prSet/>
      <dgm:spPr/>
      <dgm:t>
        <a:bodyPr/>
        <a:lstStyle/>
        <a:p>
          <a:endParaRPr lang="en-US"/>
        </a:p>
      </dgm:t>
    </dgm:pt>
    <dgm:pt modelId="{58B30DFF-20A5-4185-99B2-27C09F1CBF82}" type="sibTrans" cxnId="{BF069376-F3C3-445A-A366-3F85BFCC3DCB}">
      <dgm:prSet/>
      <dgm:spPr/>
      <dgm:t>
        <a:bodyPr/>
        <a:lstStyle/>
        <a:p>
          <a:endParaRPr lang="en-US"/>
        </a:p>
      </dgm:t>
    </dgm:pt>
    <dgm:pt modelId="{4B545C47-29DD-4E87-9EAB-C754C1801BE1}" type="pres">
      <dgm:prSet presAssocID="{87FE7C07-66D1-4265-B032-4FBBF3B46A92}" presName="vert0" presStyleCnt="0">
        <dgm:presLayoutVars>
          <dgm:dir/>
          <dgm:animOne val="branch"/>
          <dgm:animLvl val="lvl"/>
        </dgm:presLayoutVars>
      </dgm:prSet>
      <dgm:spPr/>
    </dgm:pt>
    <dgm:pt modelId="{242B9996-8585-4A75-B714-690CC9F41073}" type="pres">
      <dgm:prSet presAssocID="{B8F70ECD-F02A-4B24-9920-1CB2D10DD12E}" presName="thickLine" presStyleLbl="alignNode1" presStyleIdx="0" presStyleCnt="3"/>
      <dgm:spPr/>
    </dgm:pt>
    <dgm:pt modelId="{8C3EB5AB-0E9A-4A58-85FD-71160E7C45AB}" type="pres">
      <dgm:prSet presAssocID="{B8F70ECD-F02A-4B24-9920-1CB2D10DD12E}" presName="horz1" presStyleCnt="0"/>
      <dgm:spPr/>
    </dgm:pt>
    <dgm:pt modelId="{E9AFAC8E-F7A0-4B63-9ECA-766CEC774AE0}" type="pres">
      <dgm:prSet presAssocID="{B8F70ECD-F02A-4B24-9920-1CB2D10DD12E}" presName="tx1" presStyleLbl="revTx" presStyleIdx="0" presStyleCnt="3"/>
      <dgm:spPr/>
    </dgm:pt>
    <dgm:pt modelId="{3E234E5B-32FD-4F9D-AA92-7D6DCFFB44B8}" type="pres">
      <dgm:prSet presAssocID="{B8F70ECD-F02A-4B24-9920-1CB2D10DD12E}" presName="vert1" presStyleCnt="0"/>
      <dgm:spPr/>
    </dgm:pt>
    <dgm:pt modelId="{A430ADF5-6AAE-49BD-8E79-3596AD8CE010}" type="pres">
      <dgm:prSet presAssocID="{7F16492A-9D7F-42E5-B5AF-E575379A81ED}" presName="thickLine" presStyleLbl="alignNode1" presStyleIdx="1" presStyleCnt="3"/>
      <dgm:spPr/>
    </dgm:pt>
    <dgm:pt modelId="{EE37434B-03D2-4948-B95F-44A1DB934320}" type="pres">
      <dgm:prSet presAssocID="{7F16492A-9D7F-42E5-B5AF-E575379A81ED}" presName="horz1" presStyleCnt="0"/>
      <dgm:spPr/>
    </dgm:pt>
    <dgm:pt modelId="{AF63C177-D9F6-406A-AC15-43F7946203A4}" type="pres">
      <dgm:prSet presAssocID="{7F16492A-9D7F-42E5-B5AF-E575379A81ED}" presName="tx1" presStyleLbl="revTx" presStyleIdx="1" presStyleCnt="3"/>
      <dgm:spPr/>
    </dgm:pt>
    <dgm:pt modelId="{D64CA205-4FBB-4E2F-8793-C5F3EE58F067}" type="pres">
      <dgm:prSet presAssocID="{7F16492A-9D7F-42E5-B5AF-E575379A81ED}" presName="vert1" presStyleCnt="0"/>
      <dgm:spPr/>
    </dgm:pt>
    <dgm:pt modelId="{2A215DF8-B40E-45B4-9DA6-5CF6154B4A1F}" type="pres">
      <dgm:prSet presAssocID="{7E623981-FA5B-4C7F-93AF-EF9539B76D94}" presName="thickLine" presStyleLbl="alignNode1" presStyleIdx="2" presStyleCnt="3"/>
      <dgm:spPr/>
    </dgm:pt>
    <dgm:pt modelId="{C931DD59-CC7B-4D84-828D-008F56A5E186}" type="pres">
      <dgm:prSet presAssocID="{7E623981-FA5B-4C7F-93AF-EF9539B76D94}" presName="horz1" presStyleCnt="0"/>
      <dgm:spPr/>
    </dgm:pt>
    <dgm:pt modelId="{A623468E-D256-4B5D-BCB0-3187BE9DDBC5}" type="pres">
      <dgm:prSet presAssocID="{7E623981-FA5B-4C7F-93AF-EF9539B76D94}" presName="tx1" presStyleLbl="revTx" presStyleIdx="2" presStyleCnt="3"/>
      <dgm:spPr/>
    </dgm:pt>
    <dgm:pt modelId="{C61FD1CE-CB63-4E2A-A6E8-E533C2A77AA5}" type="pres">
      <dgm:prSet presAssocID="{7E623981-FA5B-4C7F-93AF-EF9539B76D94}" presName="vert1" presStyleCnt="0"/>
      <dgm:spPr/>
    </dgm:pt>
  </dgm:ptLst>
  <dgm:cxnLst>
    <dgm:cxn modelId="{2B09BB07-AB2E-41C1-A893-1D3875A653AF}" type="presOf" srcId="{7F16492A-9D7F-42E5-B5AF-E575379A81ED}" destId="{AF63C177-D9F6-406A-AC15-43F7946203A4}" srcOrd="0" destOrd="0" presId="urn:microsoft.com/office/officeart/2008/layout/LinedList"/>
    <dgm:cxn modelId="{F0FCFF45-744F-4FA3-80FB-65976F369496}" type="presOf" srcId="{7E623981-FA5B-4C7F-93AF-EF9539B76D94}" destId="{A623468E-D256-4B5D-BCB0-3187BE9DDBC5}" srcOrd="0" destOrd="0" presId="urn:microsoft.com/office/officeart/2008/layout/LinedList"/>
    <dgm:cxn modelId="{BF069376-F3C3-445A-A366-3F85BFCC3DCB}" srcId="{87FE7C07-66D1-4265-B032-4FBBF3B46A92}" destId="{7E623981-FA5B-4C7F-93AF-EF9539B76D94}" srcOrd="2" destOrd="0" parTransId="{A1494B97-6636-403B-99F9-6F5FF7BBB5DD}" sibTransId="{58B30DFF-20A5-4185-99B2-27C09F1CBF82}"/>
    <dgm:cxn modelId="{C83E417E-C3D2-432B-836B-CA9813CA28F7}" srcId="{87FE7C07-66D1-4265-B032-4FBBF3B46A92}" destId="{B8F70ECD-F02A-4B24-9920-1CB2D10DD12E}" srcOrd="0" destOrd="0" parTransId="{57E82B4D-243D-4702-8F38-FEFD9F8621C6}" sibTransId="{2989E18A-63A6-4254-A36D-4EB28D8651A7}"/>
    <dgm:cxn modelId="{AAB76FE3-C768-4CBD-A137-FE537079294A}" srcId="{87FE7C07-66D1-4265-B032-4FBBF3B46A92}" destId="{7F16492A-9D7F-42E5-B5AF-E575379A81ED}" srcOrd="1" destOrd="0" parTransId="{BF1474DD-E403-4818-A8FF-FE6079129212}" sibTransId="{49C4CF5F-04ED-4432-8C4A-E59C96AC7DF4}"/>
    <dgm:cxn modelId="{48BB5EF8-92C5-4EE5-9A69-8D2F792040CF}" type="presOf" srcId="{B8F70ECD-F02A-4B24-9920-1CB2D10DD12E}" destId="{E9AFAC8E-F7A0-4B63-9ECA-766CEC774AE0}" srcOrd="0" destOrd="0" presId="urn:microsoft.com/office/officeart/2008/layout/LinedList"/>
    <dgm:cxn modelId="{512F72F9-E26F-4CBC-8443-54EC6A3FEC0D}" type="presOf" srcId="{87FE7C07-66D1-4265-B032-4FBBF3B46A92}" destId="{4B545C47-29DD-4E87-9EAB-C754C1801BE1}" srcOrd="0" destOrd="0" presId="urn:microsoft.com/office/officeart/2008/layout/LinedList"/>
    <dgm:cxn modelId="{C6CC5068-C747-47CB-A061-1FABA35659AC}" type="presParOf" srcId="{4B545C47-29DD-4E87-9EAB-C754C1801BE1}" destId="{242B9996-8585-4A75-B714-690CC9F41073}" srcOrd="0" destOrd="0" presId="urn:microsoft.com/office/officeart/2008/layout/LinedList"/>
    <dgm:cxn modelId="{91A03262-494D-42D5-8927-A2A2FC977A58}" type="presParOf" srcId="{4B545C47-29DD-4E87-9EAB-C754C1801BE1}" destId="{8C3EB5AB-0E9A-4A58-85FD-71160E7C45AB}" srcOrd="1" destOrd="0" presId="urn:microsoft.com/office/officeart/2008/layout/LinedList"/>
    <dgm:cxn modelId="{B41D97B5-1828-4E82-B91F-0E1CC6BA8B28}" type="presParOf" srcId="{8C3EB5AB-0E9A-4A58-85FD-71160E7C45AB}" destId="{E9AFAC8E-F7A0-4B63-9ECA-766CEC774AE0}" srcOrd="0" destOrd="0" presId="urn:microsoft.com/office/officeart/2008/layout/LinedList"/>
    <dgm:cxn modelId="{A4E64483-B62B-4366-B711-E0E57DA55EBB}" type="presParOf" srcId="{8C3EB5AB-0E9A-4A58-85FD-71160E7C45AB}" destId="{3E234E5B-32FD-4F9D-AA92-7D6DCFFB44B8}" srcOrd="1" destOrd="0" presId="urn:microsoft.com/office/officeart/2008/layout/LinedList"/>
    <dgm:cxn modelId="{93B2F266-5052-40DA-A9F0-4D0F793EB31A}" type="presParOf" srcId="{4B545C47-29DD-4E87-9EAB-C754C1801BE1}" destId="{A430ADF5-6AAE-49BD-8E79-3596AD8CE010}" srcOrd="2" destOrd="0" presId="urn:microsoft.com/office/officeart/2008/layout/LinedList"/>
    <dgm:cxn modelId="{C1DA07D1-4333-4C46-9111-75385042C9EF}" type="presParOf" srcId="{4B545C47-29DD-4E87-9EAB-C754C1801BE1}" destId="{EE37434B-03D2-4948-B95F-44A1DB934320}" srcOrd="3" destOrd="0" presId="urn:microsoft.com/office/officeart/2008/layout/LinedList"/>
    <dgm:cxn modelId="{33299484-4542-4388-88EB-ED5053DF1295}" type="presParOf" srcId="{EE37434B-03D2-4948-B95F-44A1DB934320}" destId="{AF63C177-D9F6-406A-AC15-43F7946203A4}" srcOrd="0" destOrd="0" presId="urn:microsoft.com/office/officeart/2008/layout/LinedList"/>
    <dgm:cxn modelId="{E5689174-5E2A-4191-A2BF-7068FB5CF44C}" type="presParOf" srcId="{EE37434B-03D2-4948-B95F-44A1DB934320}" destId="{D64CA205-4FBB-4E2F-8793-C5F3EE58F067}" srcOrd="1" destOrd="0" presId="urn:microsoft.com/office/officeart/2008/layout/LinedList"/>
    <dgm:cxn modelId="{25A330CB-AED7-4543-AB8B-D2BF331BC6E6}" type="presParOf" srcId="{4B545C47-29DD-4E87-9EAB-C754C1801BE1}" destId="{2A215DF8-B40E-45B4-9DA6-5CF6154B4A1F}" srcOrd="4" destOrd="0" presId="urn:microsoft.com/office/officeart/2008/layout/LinedList"/>
    <dgm:cxn modelId="{0BA63FCE-5D88-452C-B9E5-B23B72EE8545}" type="presParOf" srcId="{4B545C47-29DD-4E87-9EAB-C754C1801BE1}" destId="{C931DD59-CC7B-4D84-828D-008F56A5E186}" srcOrd="5" destOrd="0" presId="urn:microsoft.com/office/officeart/2008/layout/LinedList"/>
    <dgm:cxn modelId="{F7AA1D13-A959-4341-92D8-BD6F5192FBA4}" type="presParOf" srcId="{C931DD59-CC7B-4D84-828D-008F56A5E186}" destId="{A623468E-D256-4B5D-BCB0-3187BE9DDBC5}" srcOrd="0" destOrd="0" presId="urn:microsoft.com/office/officeart/2008/layout/LinedList"/>
    <dgm:cxn modelId="{8D112719-6646-4F11-8DC0-A292CFF73A5C}" type="presParOf" srcId="{C931DD59-CC7B-4D84-828D-008F56A5E186}" destId="{C61FD1CE-CB63-4E2A-A6E8-E533C2A77A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A0FE92-1E65-4459-B31D-5401F7A7B35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DC0FCEF-62DF-4F3A-ADCF-FA7A2A4C5C75}">
      <dgm:prSet/>
      <dgm:spPr/>
      <dgm:t>
        <a:bodyPr/>
        <a:lstStyle/>
        <a:p>
          <a:r>
            <a:rPr lang="da-DK"/>
            <a:t>I modsætning til liberalisterne er konservatismen ikke så bange for staten og centrale organisationer. De bliver nemlig opfattet som garanter for en glidende og stabil udvikling i samfundet.</a:t>
          </a:r>
          <a:endParaRPr lang="en-US"/>
        </a:p>
      </dgm:t>
    </dgm:pt>
    <dgm:pt modelId="{51D5DCD7-7EC9-455C-904B-6B57C7BDA0A5}" type="parTrans" cxnId="{CF4ADABE-A257-4A31-993C-81E02464D394}">
      <dgm:prSet/>
      <dgm:spPr/>
      <dgm:t>
        <a:bodyPr/>
        <a:lstStyle/>
        <a:p>
          <a:endParaRPr lang="en-US"/>
        </a:p>
      </dgm:t>
    </dgm:pt>
    <dgm:pt modelId="{B5ABFE6F-5339-463A-B7D6-4F3AC79A709F}" type="sibTrans" cxnId="{CF4ADABE-A257-4A31-993C-81E02464D394}">
      <dgm:prSet/>
      <dgm:spPr/>
      <dgm:t>
        <a:bodyPr/>
        <a:lstStyle/>
        <a:p>
          <a:endParaRPr lang="en-US"/>
        </a:p>
      </dgm:t>
    </dgm:pt>
    <dgm:pt modelId="{77ED5AC3-2AFD-4522-BFD1-17B251C0B861}">
      <dgm:prSet/>
      <dgm:spPr/>
      <dgm:t>
        <a:bodyPr/>
        <a:lstStyle/>
        <a:p>
          <a:r>
            <a:rPr lang="da-DK"/>
            <a:t>Og ulig socialisterne ser konservatismen heller ikke økonomiske og politiske eliter som et problem. Særligt privilegerede grupper vil nemlig altid have en moralsk pligt til at hjælpe samfundets svage.</a:t>
          </a:r>
          <a:endParaRPr lang="en-US"/>
        </a:p>
      </dgm:t>
    </dgm:pt>
    <dgm:pt modelId="{A2D7DA5D-8605-40F8-A936-77ED1DDE4828}" type="parTrans" cxnId="{FED7CF65-8DA3-4B34-B038-0D1D5F4CE2ED}">
      <dgm:prSet/>
      <dgm:spPr/>
      <dgm:t>
        <a:bodyPr/>
        <a:lstStyle/>
        <a:p>
          <a:endParaRPr lang="en-US"/>
        </a:p>
      </dgm:t>
    </dgm:pt>
    <dgm:pt modelId="{69D84957-79FB-4C33-B547-58E45C0AF3E0}" type="sibTrans" cxnId="{FED7CF65-8DA3-4B34-B038-0D1D5F4CE2ED}">
      <dgm:prSet/>
      <dgm:spPr/>
      <dgm:t>
        <a:bodyPr/>
        <a:lstStyle/>
        <a:p>
          <a:endParaRPr lang="en-US"/>
        </a:p>
      </dgm:t>
    </dgm:pt>
    <dgm:pt modelId="{39FCAE6E-D03E-4047-8172-A3CCEEDBB88E}" type="pres">
      <dgm:prSet presAssocID="{96A0FE92-1E65-4459-B31D-5401F7A7B358}" presName="root" presStyleCnt="0">
        <dgm:presLayoutVars>
          <dgm:dir/>
          <dgm:resizeHandles val="exact"/>
        </dgm:presLayoutVars>
      </dgm:prSet>
      <dgm:spPr/>
    </dgm:pt>
    <dgm:pt modelId="{AAB76D79-CE1C-4DDF-8C6C-CD63F8BC6C7E}" type="pres">
      <dgm:prSet presAssocID="{DDC0FCEF-62DF-4F3A-ADCF-FA7A2A4C5C75}" presName="compNode" presStyleCnt="0"/>
      <dgm:spPr/>
    </dgm:pt>
    <dgm:pt modelId="{84BD9EFE-C81B-4B0C-BDED-7D4113D23B5F}" type="pres">
      <dgm:prSet presAssocID="{DDC0FCEF-62DF-4F3A-ADCF-FA7A2A4C5C75}" presName="bgRect" presStyleLbl="bgShp" presStyleIdx="0" presStyleCnt="2"/>
      <dgm:spPr/>
    </dgm:pt>
    <dgm:pt modelId="{BACC9123-FEA6-474F-A22D-91B2FEDFB9A0}" type="pres">
      <dgm:prSet presAssocID="{DDC0FCEF-62DF-4F3A-ADCF-FA7A2A4C5C7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ørgsmål"/>
        </a:ext>
      </dgm:extLst>
    </dgm:pt>
    <dgm:pt modelId="{277E869E-55CD-49AE-B4A7-3602BE49336F}" type="pres">
      <dgm:prSet presAssocID="{DDC0FCEF-62DF-4F3A-ADCF-FA7A2A4C5C75}" presName="spaceRect" presStyleCnt="0"/>
      <dgm:spPr/>
    </dgm:pt>
    <dgm:pt modelId="{685B82E2-02A9-4319-A9D0-03A6A4998B1D}" type="pres">
      <dgm:prSet presAssocID="{DDC0FCEF-62DF-4F3A-ADCF-FA7A2A4C5C75}" presName="parTx" presStyleLbl="revTx" presStyleIdx="0" presStyleCnt="2">
        <dgm:presLayoutVars>
          <dgm:chMax val="0"/>
          <dgm:chPref val="0"/>
        </dgm:presLayoutVars>
      </dgm:prSet>
      <dgm:spPr/>
    </dgm:pt>
    <dgm:pt modelId="{8A63E654-A608-4F83-900E-6574ACF13D0F}" type="pres">
      <dgm:prSet presAssocID="{B5ABFE6F-5339-463A-B7D6-4F3AC79A709F}" presName="sibTrans" presStyleCnt="0"/>
      <dgm:spPr/>
    </dgm:pt>
    <dgm:pt modelId="{8A918AE3-FFCA-424D-B9A0-9BF750D1A968}" type="pres">
      <dgm:prSet presAssocID="{77ED5AC3-2AFD-4522-BFD1-17B251C0B861}" presName="compNode" presStyleCnt="0"/>
      <dgm:spPr/>
    </dgm:pt>
    <dgm:pt modelId="{CD1D05A6-0644-4B41-9B90-D686E3C6C700}" type="pres">
      <dgm:prSet presAssocID="{77ED5AC3-2AFD-4522-BFD1-17B251C0B861}" presName="bgRect" presStyleLbl="bgShp" presStyleIdx="1" presStyleCnt="2"/>
      <dgm:spPr/>
    </dgm:pt>
    <dgm:pt modelId="{BAF8A17E-BE13-4AB0-92D5-AA28B49A6405}" type="pres">
      <dgm:prSet presAssocID="{77ED5AC3-2AFD-4522-BFD1-17B251C0B86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e"/>
        </a:ext>
      </dgm:extLst>
    </dgm:pt>
    <dgm:pt modelId="{1CD7BC04-813A-4327-8C5E-530EE1D107FF}" type="pres">
      <dgm:prSet presAssocID="{77ED5AC3-2AFD-4522-BFD1-17B251C0B861}" presName="spaceRect" presStyleCnt="0"/>
      <dgm:spPr/>
    </dgm:pt>
    <dgm:pt modelId="{3A904C3F-B643-4439-8E77-16BD40219A1F}" type="pres">
      <dgm:prSet presAssocID="{77ED5AC3-2AFD-4522-BFD1-17B251C0B86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A263D2E-5430-40B1-A3F2-4A8E68E8E9B6}" type="presOf" srcId="{96A0FE92-1E65-4459-B31D-5401F7A7B358}" destId="{39FCAE6E-D03E-4047-8172-A3CCEEDBB88E}" srcOrd="0" destOrd="0" presId="urn:microsoft.com/office/officeart/2018/2/layout/IconVerticalSolidList"/>
    <dgm:cxn modelId="{C75DB63E-5234-4385-8E5A-617D22520D26}" type="presOf" srcId="{DDC0FCEF-62DF-4F3A-ADCF-FA7A2A4C5C75}" destId="{685B82E2-02A9-4319-A9D0-03A6A4998B1D}" srcOrd="0" destOrd="0" presId="urn:microsoft.com/office/officeart/2018/2/layout/IconVerticalSolidList"/>
    <dgm:cxn modelId="{CCA15445-B52A-482C-BBBE-F21DF7D59D39}" type="presOf" srcId="{77ED5AC3-2AFD-4522-BFD1-17B251C0B861}" destId="{3A904C3F-B643-4439-8E77-16BD40219A1F}" srcOrd="0" destOrd="0" presId="urn:microsoft.com/office/officeart/2018/2/layout/IconVerticalSolidList"/>
    <dgm:cxn modelId="{FED7CF65-8DA3-4B34-B038-0D1D5F4CE2ED}" srcId="{96A0FE92-1E65-4459-B31D-5401F7A7B358}" destId="{77ED5AC3-2AFD-4522-BFD1-17B251C0B861}" srcOrd="1" destOrd="0" parTransId="{A2D7DA5D-8605-40F8-A936-77ED1DDE4828}" sibTransId="{69D84957-79FB-4C33-B547-58E45C0AF3E0}"/>
    <dgm:cxn modelId="{CF4ADABE-A257-4A31-993C-81E02464D394}" srcId="{96A0FE92-1E65-4459-B31D-5401F7A7B358}" destId="{DDC0FCEF-62DF-4F3A-ADCF-FA7A2A4C5C75}" srcOrd="0" destOrd="0" parTransId="{51D5DCD7-7EC9-455C-904B-6B57C7BDA0A5}" sibTransId="{B5ABFE6F-5339-463A-B7D6-4F3AC79A709F}"/>
    <dgm:cxn modelId="{6E60A3C7-F498-4785-8568-755CCBC97EEA}" type="presParOf" srcId="{39FCAE6E-D03E-4047-8172-A3CCEEDBB88E}" destId="{AAB76D79-CE1C-4DDF-8C6C-CD63F8BC6C7E}" srcOrd="0" destOrd="0" presId="urn:microsoft.com/office/officeart/2018/2/layout/IconVerticalSolidList"/>
    <dgm:cxn modelId="{B990B389-8011-4BCA-AA8D-D0DFC98C3753}" type="presParOf" srcId="{AAB76D79-CE1C-4DDF-8C6C-CD63F8BC6C7E}" destId="{84BD9EFE-C81B-4B0C-BDED-7D4113D23B5F}" srcOrd="0" destOrd="0" presId="urn:microsoft.com/office/officeart/2018/2/layout/IconVerticalSolidList"/>
    <dgm:cxn modelId="{A45C0FA3-12BA-40F2-9FCD-A271DC1D87D1}" type="presParOf" srcId="{AAB76D79-CE1C-4DDF-8C6C-CD63F8BC6C7E}" destId="{BACC9123-FEA6-474F-A22D-91B2FEDFB9A0}" srcOrd="1" destOrd="0" presId="urn:microsoft.com/office/officeart/2018/2/layout/IconVerticalSolidList"/>
    <dgm:cxn modelId="{031F2E04-17EA-4315-B63E-90CFC07454FE}" type="presParOf" srcId="{AAB76D79-CE1C-4DDF-8C6C-CD63F8BC6C7E}" destId="{277E869E-55CD-49AE-B4A7-3602BE49336F}" srcOrd="2" destOrd="0" presId="urn:microsoft.com/office/officeart/2018/2/layout/IconVerticalSolidList"/>
    <dgm:cxn modelId="{7924D63A-5CC0-4550-AB6D-7AEE3D9AC0C3}" type="presParOf" srcId="{AAB76D79-CE1C-4DDF-8C6C-CD63F8BC6C7E}" destId="{685B82E2-02A9-4319-A9D0-03A6A4998B1D}" srcOrd="3" destOrd="0" presId="urn:microsoft.com/office/officeart/2018/2/layout/IconVerticalSolidList"/>
    <dgm:cxn modelId="{ED520A66-3EA3-42CA-80C4-A9E50755D51E}" type="presParOf" srcId="{39FCAE6E-D03E-4047-8172-A3CCEEDBB88E}" destId="{8A63E654-A608-4F83-900E-6574ACF13D0F}" srcOrd="1" destOrd="0" presId="urn:microsoft.com/office/officeart/2018/2/layout/IconVerticalSolidList"/>
    <dgm:cxn modelId="{F1C1721E-56A2-4960-AE82-45402C7DB9E5}" type="presParOf" srcId="{39FCAE6E-D03E-4047-8172-A3CCEEDBB88E}" destId="{8A918AE3-FFCA-424D-B9A0-9BF750D1A968}" srcOrd="2" destOrd="0" presId="urn:microsoft.com/office/officeart/2018/2/layout/IconVerticalSolidList"/>
    <dgm:cxn modelId="{FC860BEF-9061-4E93-97B3-944D0F085FB9}" type="presParOf" srcId="{8A918AE3-FFCA-424D-B9A0-9BF750D1A968}" destId="{CD1D05A6-0644-4B41-9B90-D686E3C6C700}" srcOrd="0" destOrd="0" presId="urn:microsoft.com/office/officeart/2018/2/layout/IconVerticalSolidList"/>
    <dgm:cxn modelId="{5D0D3ADB-E700-47EE-B99B-CE9D5361FC41}" type="presParOf" srcId="{8A918AE3-FFCA-424D-B9A0-9BF750D1A968}" destId="{BAF8A17E-BE13-4AB0-92D5-AA28B49A6405}" srcOrd="1" destOrd="0" presId="urn:microsoft.com/office/officeart/2018/2/layout/IconVerticalSolidList"/>
    <dgm:cxn modelId="{A8FADDFA-D8DB-4571-89EC-33982C980EB7}" type="presParOf" srcId="{8A918AE3-FFCA-424D-B9A0-9BF750D1A968}" destId="{1CD7BC04-813A-4327-8C5E-530EE1D107FF}" srcOrd="2" destOrd="0" presId="urn:microsoft.com/office/officeart/2018/2/layout/IconVerticalSolidList"/>
    <dgm:cxn modelId="{FF275610-8A12-437D-8C69-426624B6432F}" type="presParOf" srcId="{8A918AE3-FFCA-424D-B9A0-9BF750D1A968}" destId="{3A904C3F-B643-4439-8E77-16BD40219A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308BF-480E-4187-B08E-64A9A4D2FD41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032D5-BAC4-4953-B4A4-1E7FBC60B5BA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800" kern="1200"/>
            <a:t>Hvad er kendetegnene ved ideologien socialliberalismen? </a:t>
          </a:r>
          <a:endParaRPr lang="en-US" sz="3800" kern="1200"/>
        </a:p>
      </dsp:txBody>
      <dsp:txXfrm>
        <a:off x="0" y="2700"/>
        <a:ext cx="6291714" cy="1841777"/>
      </dsp:txXfrm>
    </dsp:sp>
    <dsp:sp modelId="{B9996147-E27D-4B6E-8F75-6C481E944FCE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4B454-F74A-4A67-866E-C7EAF80DADE8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800" kern="1200"/>
            <a:t>Hvad har ideologien til fælles med liberalismen? </a:t>
          </a:r>
          <a:endParaRPr lang="en-US" sz="3800" kern="1200"/>
        </a:p>
      </dsp:txBody>
      <dsp:txXfrm>
        <a:off x="0" y="1844478"/>
        <a:ext cx="6291714" cy="1841777"/>
      </dsp:txXfrm>
    </dsp:sp>
    <dsp:sp modelId="{011E993D-2BED-46FD-8E6D-3564EFEF9999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44843-7107-46A3-8828-4D66AC89AE2F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800" kern="1200"/>
            <a:t>Hvordan er ideologien forskellig fra liberalismen? </a:t>
          </a:r>
          <a:endParaRPr lang="en-US" sz="3800" kern="1200"/>
        </a:p>
      </dsp:txBody>
      <dsp:txXfrm>
        <a:off x="0" y="3686256"/>
        <a:ext cx="6291714" cy="1841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B9996-8585-4A75-B714-690CC9F41073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FAC8E-F7A0-4B63-9ECA-766CEC774AE0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Det er i Danmark et dansk politisk parti som er bygget op omkring de socialliberalistiske kerneværdier og principper: Radikale Venstre (til dels også Moderaterne, men partiets er ikke på samme måde ideologisk forankret som Radikale Venstre eller Liberal Alliance). </a:t>
          </a:r>
          <a:endParaRPr lang="en-US" sz="2100" kern="1200"/>
        </a:p>
      </dsp:txBody>
      <dsp:txXfrm>
        <a:off x="0" y="2700"/>
        <a:ext cx="6291714" cy="1841777"/>
      </dsp:txXfrm>
    </dsp:sp>
    <dsp:sp modelId="{A430ADF5-6AAE-49BD-8E79-3596AD8CE010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3C177-D9F6-406A-AC15-43F7946203A4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Gå ind på enten Radikale Venstres hjemmeside og find et eller flere politiske mærkesager, hvor partiets liberalistiske ideologi kommer til udtryk.  Skriv jeres svar ned. Et godt råd: klik på partiers holdninger omkring skole og sundhed og forebyggelse. </a:t>
          </a:r>
          <a:endParaRPr lang="en-US" sz="2100" kern="1200"/>
        </a:p>
      </dsp:txBody>
      <dsp:txXfrm>
        <a:off x="0" y="1844478"/>
        <a:ext cx="6291714" cy="1841777"/>
      </dsp:txXfrm>
    </dsp:sp>
    <dsp:sp modelId="{2A215DF8-B40E-45B4-9DA6-5CF6154B4A1F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3468E-D256-4B5D-BCB0-3187BE9DDBC5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15-20 minutter. </a:t>
          </a:r>
          <a:endParaRPr lang="en-US" sz="2100" kern="1200"/>
        </a:p>
      </dsp:txBody>
      <dsp:txXfrm>
        <a:off x="0" y="3686256"/>
        <a:ext cx="6291714" cy="1841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D9EFE-C81B-4B0C-BDED-7D4113D23B5F}">
      <dsp:nvSpPr>
        <dsp:cNvPr id="0" name=""/>
        <dsp:cNvSpPr/>
      </dsp:nvSpPr>
      <dsp:spPr>
        <a:xfrm>
          <a:off x="0" y="708097"/>
          <a:ext cx="105156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C9123-FEA6-474F-A22D-91B2FEDFB9A0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B82E2-02A9-4319-A9D0-03A6A4998B1D}">
      <dsp:nvSpPr>
        <dsp:cNvPr id="0" name=""/>
        <dsp:cNvSpPr/>
      </dsp:nvSpPr>
      <dsp:spPr>
        <a:xfrm>
          <a:off x="1509882" y="708097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I modsætning til liberalisterne er konservatismen ikke så bange for staten og centrale organisationer. De bliver nemlig opfattet som garanter for en glidende og stabil udvikling i samfundet.</a:t>
          </a:r>
          <a:endParaRPr lang="en-US" sz="2400" kern="1200"/>
        </a:p>
      </dsp:txBody>
      <dsp:txXfrm>
        <a:off x="1509882" y="708097"/>
        <a:ext cx="9005717" cy="1307257"/>
      </dsp:txXfrm>
    </dsp:sp>
    <dsp:sp modelId="{CD1D05A6-0644-4B41-9B90-D686E3C6C700}">
      <dsp:nvSpPr>
        <dsp:cNvPr id="0" name=""/>
        <dsp:cNvSpPr/>
      </dsp:nvSpPr>
      <dsp:spPr>
        <a:xfrm>
          <a:off x="0" y="2342169"/>
          <a:ext cx="105156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8A17E-BE13-4AB0-92D5-AA28B49A6405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04C3F-B643-4439-8E77-16BD40219A1F}">
      <dsp:nvSpPr>
        <dsp:cNvPr id="0" name=""/>
        <dsp:cNvSpPr/>
      </dsp:nvSpPr>
      <dsp:spPr>
        <a:xfrm>
          <a:off x="1509882" y="2342169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Og ulig socialisterne ser konservatismen heller ikke økonomiske og politiske eliter som et problem. Særligt privilegerede grupper vil nemlig altid have en moralsk pligt til at hjælpe samfundets svage.</a:t>
          </a:r>
          <a:endParaRPr lang="en-US" sz="2400" kern="1200"/>
        </a:p>
      </dsp:txBody>
      <dsp:txXfrm>
        <a:off x="1509882" y="2342169"/>
        <a:ext cx="9005717" cy="1307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1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6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4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4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1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E9C44-9DAE-47EA-BF7B-527501938C3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6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ernativet.dk/politik/en-groen-og-social-oekonomi" TargetMode="External"/><Relationship Id="rId2" Type="http://schemas.openxmlformats.org/officeDocument/2006/relationships/hyperlink" Target="https://danskfolkeparti.dk/medie/2024/08/Hjemrejseudspil-Dansk-Fortid-Dansk-Fremti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hedslisten.dk/politikomraade/stop-uligheden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BB92B-7B89-C7C5-5781-615EC59CF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8759" b="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 err="1">
                <a:solidFill>
                  <a:schemeClr val="bg1"/>
                </a:solidFill>
                <a:cs typeface="Calibri Light"/>
              </a:rPr>
              <a:t>Politiske</a:t>
            </a:r>
            <a:r>
              <a:rPr lang="en-US" sz="48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4800" dirty="0" err="1">
                <a:solidFill>
                  <a:schemeClr val="bg1"/>
                </a:solidFill>
                <a:cs typeface="Calibri Light"/>
              </a:rPr>
              <a:t>ideologier</a:t>
            </a:r>
            <a:r>
              <a:rPr lang="en-US" sz="48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4800" dirty="0" err="1">
                <a:solidFill>
                  <a:schemeClr val="bg1"/>
                </a:solidFill>
                <a:cs typeface="Calibri Light"/>
              </a:rPr>
              <a:t>og</a:t>
            </a:r>
            <a:r>
              <a:rPr lang="en-US" sz="48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4800" dirty="0" err="1">
                <a:solidFill>
                  <a:schemeClr val="bg1"/>
                </a:solidFill>
                <a:cs typeface="Calibri Light"/>
              </a:rPr>
              <a:t>danske</a:t>
            </a:r>
            <a:r>
              <a:rPr lang="en-US" sz="4800" dirty="0">
                <a:solidFill>
                  <a:schemeClr val="bg1"/>
                </a:solidFill>
                <a:cs typeface="Calibri Light"/>
              </a:rPr>
              <a:t> partier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94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23E16-6AA0-4E91-CFF1-71E170E6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Socialliberalismen – kendetegn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25487E-8154-CCF8-B89B-5D5BE0698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 økonomiske principper stemmer meget overens med de liberalistiske principper. </a:t>
            </a:r>
          </a:p>
          <a:p>
            <a:endParaRPr lang="da-DK" dirty="0"/>
          </a:p>
          <a:p>
            <a:r>
              <a:rPr lang="da-DK" dirty="0"/>
              <a:t>Frihed og social ansvar – </a:t>
            </a:r>
          </a:p>
          <a:p>
            <a:r>
              <a:rPr lang="da-DK" dirty="0"/>
              <a:t>Staten må gerne blande sig lidt mere i borgernes liv </a:t>
            </a:r>
          </a:p>
          <a:p>
            <a:r>
              <a:rPr lang="da-DK" dirty="0"/>
              <a:t>Større offentlig sektor – fx bedre psykiatrihjælp. </a:t>
            </a:r>
          </a:p>
          <a:p>
            <a:endParaRPr lang="da-DK" dirty="0"/>
          </a:p>
          <a:p>
            <a:r>
              <a:rPr lang="da-DK" dirty="0"/>
              <a:t>Socialt sikkerhedsnet – førtidspension, kontanthjælp, bosteder og dagpenge. </a:t>
            </a:r>
          </a:p>
        </p:txBody>
      </p:sp>
    </p:spTree>
    <p:extLst>
      <p:ext uri="{BB962C8B-B14F-4D97-AF65-F5344CB8AC3E}">
        <p14:creationId xmlns:p14="http://schemas.microsoft.com/office/powerpoint/2010/main" val="315230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9B51D-1378-F148-EFFD-B27234E6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Radikale Venstre – socialliberalister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2E340B3-193E-A20D-DA40-763A71E6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Psykiatrien har akut brug for hjælp og underprioriteret – </a:t>
            </a:r>
          </a:p>
          <a:p>
            <a:endParaRPr lang="da-DK" dirty="0"/>
          </a:p>
          <a:p>
            <a:r>
              <a:rPr lang="da-DK" dirty="0"/>
              <a:t>Større sundhedsvæsen - </a:t>
            </a:r>
          </a:p>
          <a:p>
            <a:r>
              <a:rPr lang="da-DK" dirty="0"/>
              <a:t>Frihed i ældreplejen – </a:t>
            </a:r>
          </a:p>
          <a:p>
            <a:r>
              <a:rPr lang="da-DK" dirty="0"/>
              <a:t>Større investering i folkeskolen </a:t>
            </a:r>
          </a:p>
          <a:p>
            <a:endParaRPr lang="da-DK" dirty="0"/>
          </a:p>
          <a:p>
            <a:r>
              <a:rPr lang="da-DK" dirty="0"/>
              <a:t>Vil gerne være mere aktiv som </a:t>
            </a:r>
            <a:r>
              <a:rPr lang="da-DK"/>
              <a:t>”stat”.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415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69B118-BEDA-F245-FCCF-CE44FD419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  <a:ea typeface="Calibri Light"/>
                <a:cs typeface="Calibri Light"/>
              </a:rPr>
              <a:t>Liberale partier i Danmark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815B0C-797C-0BB6-9DC3-CF16B8CC5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da-DK" dirty="0">
                <a:ea typeface="Calibri"/>
                <a:cs typeface="Calibri"/>
              </a:rPr>
              <a:t>Partier som primært er bygget op omkring de klassiske liberalistiske kerneværdier og principper: Venstre, Liberal Alliance (Moderaterne) </a:t>
            </a:r>
          </a:p>
          <a:p>
            <a:endParaRPr lang="da-DK" dirty="0">
              <a:ea typeface="Calibri"/>
              <a:cs typeface="Calibri"/>
            </a:endParaRPr>
          </a:p>
          <a:p>
            <a:endParaRPr lang="da-DK" dirty="0">
              <a:ea typeface="Calibri"/>
              <a:cs typeface="Calibri"/>
            </a:endParaRPr>
          </a:p>
          <a:p>
            <a:r>
              <a:rPr lang="da-DK" dirty="0">
                <a:ea typeface="Calibri"/>
                <a:cs typeface="Calibri"/>
              </a:rPr>
              <a:t>Gå ind på enten Liberal Alliance eller Venstres hjemmeside og find et eller flere politiske mærkesager, hvor partiets liberalistiske ideologi kommer til udtryk.  Skriv jeres svar ned. </a:t>
            </a:r>
          </a:p>
          <a:p>
            <a:endParaRPr lang="da-DK" dirty="0">
              <a:ea typeface="Calibri"/>
              <a:cs typeface="Calibri"/>
            </a:endParaRPr>
          </a:p>
          <a:p>
            <a:r>
              <a:rPr lang="da-DK" dirty="0">
                <a:ea typeface="Calibri"/>
                <a:cs typeface="Calibri"/>
              </a:rPr>
              <a:t>15-20 minutter. </a:t>
            </a:r>
          </a:p>
        </p:txBody>
      </p:sp>
    </p:spTree>
    <p:extLst>
      <p:ext uri="{BB962C8B-B14F-4D97-AF65-F5344CB8AC3E}">
        <p14:creationId xmlns:p14="http://schemas.microsoft.com/office/powerpoint/2010/main" val="47652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1351CD-3076-E5D3-C4C5-55C950C5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da-DK" sz="2800">
                <a:solidFill>
                  <a:srgbClr val="FFFFFF"/>
                </a:solidFill>
              </a:rPr>
              <a:t>Socialliberalismen 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C7AC0F6E-CAFF-F362-1E8B-51A4DD87A1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075290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8177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7771B6-1D0F-FF1D-BD56-317863C7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da-DK" sz="4100" dirty="0">
                <a:solidFill>
                  <a:srgbClr val="FFFFFF"/>
                </a:solidFill>
              </a:rPr>
              <a:t>Det socialliberale parti i Danmark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04392452-2A35-7A54-03EE-D9AC5E1A4D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756211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804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08F0A7-6818-8ABE-D2EA-2ADF84D1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Dagens program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AD88179-473F-AB9A-DEC9-3940837B3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sz="3200" dirty="0"/>
              <a:t>Opsummering fra sidst </a:t>
            </a:r>
          </a:p>
          <a:p>
            <a:r>
              <a:rPr lang="da-DK" sz="3200" dirty="0"/>
              <a:t>Fælles snak om konservatisme og socialisme – kendetegn </a:t>
            </a:r>
          </a:p>
          <a:p>
            <a:r>
              <a:rPr lang="da-DK" sz="3200" dirty="0"/>
              <a:t>Opgave 2 – læse om nationalkonservatisme og grøn ideologi </a:t>
            </a:r>
          </a:p>
          <a:p>
            <a:r>
              <a:rPr lang="da-DK" sz="3200" dirty="0"/>
              <a:t>Opgave 3 – partierne og deres ideologiske fundament</a:t>
            </a:r>
          </a:p>
        </p:txBody>
      </p:sp>
    </p:spTree>
    <p:extLst>
      <p:ext uri="{BB962C8B-B14F-4D97-AF65-F5344CB8AC3E}">
        <p14:creationId xmlns:p14="http://schemas.microsoft.com/office/powerpoint/2010/main" val="1362856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63F41-8EBB-5B31-E847-2191DEB5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da-DK" sz="3200">
                <a:ea typeface="Calibri Light"/>
                <a:cs typeface="Calibri Light"/>
              </a:rPr>
              <a:t>Introduktion til socialisme </a:t>
            </a:r>
            <a:endParaRPr lang="da-DK" sz="32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39D3D6-A0E2-525E-EAA1-310FA4E81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597746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000" dirty="0">
                <a:ea typeface="Calibri"/>
                <a:cs typeface="Calibri"/>
              </a:rPr>
              <a:t>Karl Marx og det kommunistiske manifest </a:t>
            </a:r>
            <a:endParaRPr lang="da-DK" sz="2000" dirty="0"/>
          </a:p>
          <a:p>
            <a:endParaRPr lang="da-DK" sz="2000">
              <a:ea typeface="Calibri"/>
              <a:cs typeface="Calibri"/>
            </a:endParaRPr>
          </a:p>
          <a:p>
            <a:r>
              <a:rPr lang="da-DK" sz="2000">
                <a:ea typeface="Calibri"/>
                <a:cs typeface="Calibri"/>
              </a:rPr>
              <a:t>Hvem skaber værdien i produktet? Arbejderen eller ejeren? </a:t>
            </a:r>
          </a:p>
          <a:p>
            <a:endParaRPr lang="da-DK" sz="2000">
              <a:ea typeface="Calibri"/>
              <a:cs typeface="Calibri"/>
            </a:endParaRPr>
          </a:p>
          <a:p>
            <a:r>
              <a:rPr lang="da-DK" sz="2000">
                <a:ea typeface="Calibri"/>
                <a:cs typeface="Calibri"/>
              </a:rPr>
              <a:t>Gøre op med den frie markedsøkonomi og den private ejendomsret</a:t>
            </a:r>
          </a:p>
          <a:p>
            <a:endParaRPr lang="da-DK" sz="2000">
              <a:ea typeface="Calibri"/>
              <a:cs typeface="Calibri"/>
            </a:endParaRPr>
          </a:p>
          <a:p>
            <a:endParaRPr lang="da-DK" sz="2000">
              <a:ea typeface="Calibri"/>
              <a:cs typeface="Calibri"/>
            </a:endParaRPr>
          </a:p>
        </p:txBody>
      </p:sp>
      <p:pic>
        <p:nvPicPr>
          <p:cNvPr id="4" name="Billede 3" descr="Factory Life in the 1800s - YouTube">
            <a:extLst>
              <a:ext uri="{FF2B5EF4-FFF2-40B4-BE49-F238E27FC236}">
                <a16:creationId xmlns:a16="http://schemas.microsoft.com/office/drawing/2014/main" id="{A6C07FDB-1AC7-AE8A-5E5A-513AA9EB9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895473"/>
            <a:ext cx="5319062" cy="29919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781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56E45-C01B-9AE9-9F85-61C2EAE9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a typeface="Calibri Light"/>
                <a:cs typeface="Calibri Light"/>
              </a:rPr>
              <a:t>Kerneværdierne i ideologien socialisme 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C17848-5319-1F77-F010-5C0CEE986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4246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9FD37-F565-F423-EC91-5824F0F4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a typeface="Calibri Light"/>
                <a:cs typeface="Calibri Light"/>
              </a:rPr>
              <a:t>Kerneværdierne i ideologien socialisme 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8A6332-8E3C-CC75-4F28-6D373D0CF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624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da-DK" b="1" dirty="0">
                <a:ea typeface="Calibri"/>
                <a:cs typeface="Calibri"/>
              </a:rPr>
              <a:t>Hvad er hovedtankerne i socialisme </a:t>
            </a:r>
          </a:p>
          <a:p>
            <a:pPr marL="0" indent="0">
              <a:buNone/>
            </a:pPr>
            <a:r>
              <a:rPr lang="da-DK" dirty="0">
                <a:ea typeface="Calibri"/>
                <a:cs typeface="Calibri"/>
              </a:rPr>
              <a:t>At få kontrol over produktionsmidlerne </a:t>
            </a:r>
          </a:p>
          <a:p>
            <a:pPr marL="0" indent="0">
              <a:buNone/>
            </a:pPr>
            <a:r>
              <a:rPr lang="da-DK" dirty="0">
                <a:ea typeface="Calibri"/>
                <a:cs typeface="Calibri"/>
              </a:rPr>
              <a:t>Og en planøkonomi og ikke et frit marked </a:t>
            </a:r>
          </a:p>
          <a:p>
            <a:endParaRPr lang="da-DK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da-DK" b="1" dirty="0">
                <a:ea typeface="Calibri"/>
                <a:cs typeface="Calibri"/>
              </a:rPr>
              <a:t>Hvad er hovedtankerne i moderne socialisme: </a:t>
            </a:r>
          </a:p>
          <a:p>
            <a:r>
              <a:rPr lang="da-DK" dirty="0">
                <a:ea typeface="Calibri"/>
                <a:cs typeface="Calibri"/>
              </a:rPr>
              <a:t>Begrænsninger på markedsøkonomien </a:t>
            </a:r>
          </a:p>
          <a:p>
            <a:r>
              <a:rPr lang="da-DK" dirty="0">
                <a:ea typeface="Calibri"/>
                <a:cs typeface="Calibri"/>
              </a:rPr>
              <a:t>Mere ligelig fordeling af varer og goder i samfundet </a:t>
            </a:r>
          </a:p>
          <a:p>
            <a:endParaRPr lang="da-DK" dirty="0">
              <a:ea typeface="Calibri"/>
              <a:cs typeface="Calibri"/>
            </a:endParaRPr>
          </a:p>
          <a:p>
            <a:endParaRPr lang="da-DK" dirty="0">
              <a:ea typeface="Calibri"/>
              <a:cs typeface="Calibri"/>
            </a:endParaRPr>
          </a:p>
          <a:p>
            <a:endParaRPr lang="da-DK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da-DK" b="1" dirty="0">
                <a:ea typeface="Calibri"/>
                <a:cs typeface="Calibri"/>
              </a:rPr>
              <a:t>Eksempel på moderne socialisme i dagens Danmark:</a:t>
            </a:r>
          </a:p>
          <a:p>
            <a:r>
              <a:rPr lang="da-DK" dirty="0">
                <a:ea typeface="Calibri"/>
                <a:cs typeface="Calibri"/>
              </a:rPr>
              <a:t>Sociale boligbyggerier  </a:t>
            </a:r>
          </a:p>
          <a:p>
            <a:r>
              <a:rPr lang="da-DK" dirty="0">
                <a:ea typeface="Calibri"/>
                <a:cs typeface="Calibri"/>
              </a:rPr>
              <a:t>Uddannelsessystemet </a:t>
            </a:r>
          </a:p>
          <a:p>
            <a:r>
              <a:rPr lang="da-DK" dirty="0">
                <a:ea typeface="Calibri"/>
                <a:cs typeface="Calibri"/>
              </a:rPr>
              <a:t>Sundhedssystemet - </a:t>
            </a:r>
          </a:p>
          <a:p>
            <a:r>
              <a:rPr lang="da-DK" dirty="0">
                <a:ea typeface="Calibri"/>
                <a:cs typeface="Calibri"/>
              </a:rPr>
              <a:t>Arbejdsmarkedet (når man ikke har et arbejde) </a:t>
            </a:r>
          </a:p>
          <a:p>
            <a:endParaRPr lang="da-DK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2382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8B6BC8-2CD3-8F81-F41B-BBEEAB23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  <a:ea typeface="Calibri Light"/>
                <a:cs typeface="Calibri Light"/>
              </a:rPr>
              <a:t>Moderne socialisme 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8E4C64-D9F9-07A6-0ED9-CBB5C7883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>
                <a:ea typeface="Calibri"/>
                <a:cs typeface="Calibri"/>
              </a:rPr>
              <a:t>Stor og stærk stat – sikre ydelser til alle </a:t>
            </a:r>
          </a:p>
          <a:p>
            <a:r>
              <a:rPr lang="da-DK" dirty="0">
                <a:ea typeface="Calibri"/>
                <a:cs typeface="Calibri"/>
              </a:rPr>
              <a:t>Mere lighed i samfundet – skal ske ved højere skatter</a:t>
            </a:r>
          </a:p>
          <a:p>
            <a:r>
              <a:rPr lang="da-DK" dirty="0">
                <a:ea typeface="Calibri"/>
                <a:cs typeface="Calibri"/>
              </a:rPr>
              <a:t>Ikke et fuldstændigt frit markedet – staten må og skal blande sig. Fx ved </a:t>
            </a:r>
            <a:r>
              <a:rPr lang="da-DK" b="1" dirty="0">
                <a:ea typeface="Calibri"/>
                <a:cs typeface="Calibri"/>
              </a:rPr>
              <a:t>monopoldannelse</a:t>
            </a:r>
            <a:r>
              <a:rPr lang="da-DK" dirty="0">
                <a:ea typeface="Calibri"/>
                <a:cs typeface="Calibri"/>
              </a:rPr>
              <a:t>, brancher hvor fokus bør være på folk og ikke profit. </a:t>
            </a:r>
          </a:p>
          <a:p>
            <a:endParaRPr lang="da-DK" dirty="0">
              <a:ea typeface="Calibri"/>
              <a:cs typeface="Calibri"/>
            </a:endParaRPr>
          </a:p>
          <a:p>
            <a:endParaRPr lang="da-DK" dirty="0">
              <a:ea typeface="Calibri"/>
              <a:cs typeface="Calibri"/>
            </a:endParaRPr>
          </a:p>
          <a:p>
            <a:endParaRPr lang="da-DK" dirty="0">
              <a:ea typeface="Calibri"/>
              <a:cs typeface="Calibri"/>
            </a:endParaRPr>
          </a:p>
          <a:p>
            <a:endParaRPr lang="da-DK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45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8D711C-A58D-11A0-B8A3-BB1D8737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da-DK">
                <a:cs typeface="Calibri Light"/>
              </a:rPr>
              <a:t>Politiske ideologier </a:t>
            </a:r>
            <a:endParaRPr lang="da-DK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lede 3" descr="Ideologiernes syn på statens rolle – Medborgerskab">
            <a:extLst>
              <a:ext uri="{FF2B5EF4-FFF2-40B4-BE49-F238E27FC236}">
                <a16:creationId xmlns:a16="http://schemas.microsoft.com/office/drawing/2014/main" id="{C432760D-71DA-6FA3-4322-0D1495F86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2000490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0728BB-1B3C-0AED-6095-7F4B154B7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608" y="1708030"/>
            <a:ext cx="6126192" cy="4960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1600" dirty="0">
                <a:ea typeface="+mn-lt"/>
                <a:cs typeface="+mn-lt"/>
              </a:rPr>
              <a:t>Dette forløb introducerer  de grundlæggende tanker og principper, der ligger til grund for forskellige politiske ideologier.</a:t>
            </a:r>
          </a:p>
          <a:p>
            <a:endParaRPr lang="da-DK" sz="1600" dirty="0">
              <a:cs typeface="Calibri"/>
            </a:endParaRPr>
          </a:p>
          <a:p>
            <a:endParaRPr lang="da-DK" sz="1600" dirty="0">
              <a:cs typeface="Calibri"/>
            </a:endParaRPr>
          </a:p>
          <a:p>
            <a:r>
              <a:rPr lang="da-DK" sz="1600" dirty="0">
                <a:ea typeface="+mn-lt"/>
                <a:cs typeface="+mn-lt"/>
              </a:rPr>
              <a:t>Blive præsenteret for tre centrale politiske ideologier, der har formet samfundsudviklingen gennem historien: liberalisme, socialisme og konservatisme, samt de ideologier som udsprang fra de centrale politiske ideologier. </a:t>
            </a:r>
          </a:p>
          <a:p>
            <a:pPr marL="0" indent="0">
              <a:buNone/>
            </a:pPr>
            <a:endParaRPr lang="da-DK" sz="1600" dirty="0">
              <a:ea typeface="+mn-lt"/>
              <a:cs typeface="+mn-lt"/>
            </a:endParaRPr>
          </a:p>
          <a:p>
            <a:endParaRPr lang="da-DK" sz="1600" dirty="0">
              <a:ea typeface="+mn-lt"/>
              <a:cs typeface="+mn-lt"/>
            </a:endParaRPr>
          </a:p>
          <a:p>
            <a:r>
              <a:rPr lang="da-DK" sz="1600" dirty="0">
                <a:ea typeface="+mn-lt"/>
                <a:cs typeface="+mn-lt"/>
              </a:rPr>
              <a:t>Vi vil udforske, hvordan disse ideologier adresserer spørgsmål om individuel frihed, social retfærdighed, og bevarelse af traditioner. </a:t>
            </a:r>
          </a:p>
          <a:p>
            <a:endParaRPr lang="da-DK" sz="1600" dirty="0">
              <a:ea typeface="+mn-lt"/>
              <a:cs typeface="+mn-lt"/>
            </a:endParaRPr>
          </a:p>
          <a:p>
            <a:r>
              <a:rPr lang="da-DK" sz="1600" dirty="0">
                <a:ea typeface="+mn-lt"/>
                <a:cs typeface="+mn-lt"/>
              </a:rPr>
              <a:t>Herudover skal i også have indblik i hvilke ideologier er repræsenteret i de forskellige danske politiske partier. </a:t>
            </a:r>
          </a:p>
        </p:txBody>
      </p:sp>
    </p:spTree>
    <p:extLst>
      <p:ext uri="{BB962C8B-B14F-4D97-AF65-F5344CB8AC3E}">
        <p14:creationId xmlns:p14="http://schemas.microsoft.com/office/powerpoint/2010/main" val="3506753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6D74F-2B0A-85AE-021D-3E80652A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a typeface="Calibri Light"/>
                <a:cs typeface="Calibri Light"/>
              </a:rPr>
              <a:t>Kerneværdierne i ideologien konservatisme 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9037AE-3BF7-F6B5-255B-C02269641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b="1" dirty="0">
                <a:ea typeface="Calibri"/>
                <a:cs typeface="Calibri"/>
              </a:rPr>
              <a:t>Hovedtankerne i konservatisme: </a:t>
            </a:r>
          </a:p>
          <a:p>
            <a:r>
              <a:rPr lang="da-DK" dirty="0">
                <a:ea typeface="Calibri"/>
                <a:cs typeface="Calibri"/>
              </a:rPr>
              <a:t>Ændrer ikke tingene i samfundet for hurtigt. </a:t>
            </a:r>
          </a:p>
          <a:p>
            <a:r>
              <a:rPr lang="da-DK" dirty="0">
                <a:ea typeface="Calibri"/>
                <a:cs typeface="Calibri"/>
              </a:rPr>
              <a:t>At alle har deres plads i samfundet </a:t>
            </a:r>
          </a:p>
          <a:p>
            <a:r>
              <a:rPr lang="da-DK" dirty="0">
                <a:ea typeface="Calibri"/>
                <a:cs typeface="Calibri"/>
              </a:rPr>
              <a:t>Gud, konge og fædreland. </a:t>
            </a:r>
          </a:p>
          <a:p>
            <a:r>
              <a:rPr lang="da-DK" dirty="0">
                <a:ea typeface="Calibri"/>
                <a:cs typeface="Calibri"/>
              </a:rPr>
              <a:t>Har ingen overordnet grundprincipper, som sådan. </a:t>
            </a:r>
          </a:p>
          <a:p>
            <a:pPr marL="0" indent="0">
              <a:buNone/>
            </a:pPr>
            <a:endParaRPr lang="da-DK" dirty="0">
              <a:ea typeface="Calibri"/>
              <a:cs typeface="Calibri"/>
            </a:endParaRPr>
          </a:p>
          <a:p>
            <a:pPr marL="0" indent="0">
              <a:buNone/>
            </a:pPr>
            <a:endParaRPr lang="da-DK" dirty="0">
              <a:ea typeface="Calibri"/>
              <a:cs typeface="Calibri"/>
            </a:endParaRPr>
          </a:p>
          <a:p>
            <a:endParaRPr lang="da-DK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241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5DBB51-B53C-EC46-0AA2-7F3ED25B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 sz="4100">
                <a:solidFill>
                  <a:srgbClr val="FFFFFF"/>
                </a:solidFill>
                <a:ea typeface="Calibri Light"/>
                <a:cs typeface="Calibri Light"/>
              </a:rPr>
              <a:t>Er konservatisme overhovedet en ideologi?</a:t>
            </a:r>
            <a:endParaRPr lang="da-DK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69A2A8-ADB7-E15E-BDC2-FDF85BCA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>
                <a:latin typeface="Tinos"/>
              </a:rPr>
              <a:t>Man har ganske vist en idé om, hvordan samfundet skal indrettes, lyder argumentet. Men idéerne kan ændre sig efter tidens krav - og er ikke låst fast på en færdig ideologi med et endegyldigt mål for samfundsudviklingen.</a:t>
            </a:r>
            <a:endParaRPr lang="da-DK" dirty="0">
              <a:ea typeface="Calibri" panose="020F0502020204030204"/>
              <a:cs typeface="Calibri" panose="020F0502020204030204"/>
            </a:endParaRPr>
          </a:p>
          <a:p>
            <a:r>
              <a:rPr lang="da-DK">
                <a:latin typeface="Tinos"/>
              </a:rPr>
              <a:t>I mange lande står konservatismen for en praktisk og fornuftspræget holdning til politiske spørgsmål.</a:t>
            </a:r>
            <a:endParaRPr lang="da-DK" dirty="0"/>
          </a:p>
          <a:p>
            <a:endParaRPr lang="da-DK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0202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78C9C0-B5FF-169B-1C38-DA5D7808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 fontScale="90000"/>
          </a:bodyPr>
          <a:lstStyle/>
          <a:p>
            <a:r>
              <a:rPr lang="da-DK" dirty="0">
                <a:ea typeface="Calibri Light"/>
                <a:cs typeface="Calibri Light"/>
              </a:rPr>
              <a:t>Forskellene imellem konservatisme og de andre ideologier</a:t>
            </a:r>
            <a:endParaRPr lang="da-DK" dirty="0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9" name="Pladsholder til indhold 2">
            <a:extLst>
              <a:ext uri="{FF2B5EF4-FFF2-40B4-BE49-F238E27FC236}">
                <a16:creationId xmlns:a16="http://schemas.microsoft.com/office/drawing/2014/main" id="{148494F4-404A-4B3B-FDDD-A6F062229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107481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2393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836106-75A0-AA5D-1B52-B4E75B41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Opgave 1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F7244B-8FB1-D7C8-6D49-DC1B4C3F9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dirty="0"/>
              <a:t>Gå ind på lectio.dk og læs afsnittene i samfundsfagsbogen omhandlende nationalisme og grøn ideologi. </a:t>
            </a:r>
          </a:p>
          <a:p>
            <a:endParaRPr lang="da-DK" dirty="0"/>
          </a:p>
          <a:p>
            <a:r>
              <a:rPr lang="da-DK" dirty="0"/>
              <a:t>Skriv ned hvad der kendetegner disse ideologier. </a:t>
            </a:r>
          </a:p>
        </p:txBody>
      </p:sp>
    </p:spTree>
    <p:extLst>
      <p:ext uri="{BB962C8B-B14F-4D97-AF65-F5344CB8AC3E}">
        <p14:creationId xmlns:p14="http://schemas.microsoft.com/office/powerpoint/2010/main" val="553798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69E5C-F63A-5120-9A4C-D6917008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Quiztid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688831-22A9-0CF2-093C-D01D66936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5692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8AC15C-22A9-FCEA-24E7-9429070A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2 – partierne og deres ideologiske fundament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B91870-133D-C21B-390D-5FA95D8F2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Dansk Folkeparti </a:t>
            </a:r>
            <a:r>
              <a:rPr lang="da-DK" dirty="0"/>
              <a:t>(nationalkonservative): </a:t>
            </a:r>
            <a:r>
              <a:rPr lang="da-DK" dirty="0">
                <a:hlinkClick r:id="rId2"/>
              </a:rPr>
              <a:t>https://danskfolkeparti.dk/medie/2024/08/Hjemrejseudspil-Dansk-Fortid-Dansk-Fremtid.pdf</a:t>
            </a:r>
            <a:r>
              <a:rPr lang="da-DK" dirty="0"/>
              <a:t> </a:t>
            </a:r>
          </a:p>
          <a:p>
            <a:endParaRPr lang="da-DK" dirty="0"/>
          </a:p>
          <a:p>
            <a:r>
              <a:rPr lang="da-DK" b="1" dirty="0"/>
              <a:t>Alternativet</a:t>
            </a:r>
            <a:r>
              <a:rPr lang="da-DK" dirty="0"/>
              <a:t> (grøn ideologi): </a:t>
            </a:r>
            <a:r>
              <a:rPr lang="da-DK" dirty="0">
                <a:hlinkClick r:id="rId3"/>
              </a:rPr>
              <a:t>https://www.alternativet.dk/politik/en-groen-og-social-oekonomi</a:t>
            </a:r>
            <a:r>
              <a:rPr lang="da-DK" dirty="0"/>
              <a:t> </a:t>
            </a:r>
          </a:p>
          <a:p>
            <a:endParaRPr lang="da-DK" dirty="0"/>
          </a:p>
          <a:p>
            <a:r>
              <a:rPr lang="da-DK" b="1" dirty="0"/>
              <a:t>Enhedslisten</a:t>
            </a:r>
            <a:r>
              <a:rPr lang="da-DK" dirty="0"/>
              <a:t> (socialisme): </a:t>
            </a:r>
            <a:r>
              <a:rPr lang="da-DK" dirty="0">
                <a:hlinkClick r:id="rId4"/>
              </a:rPr>
              <a:t>https://enhedslisten.dk/politikomraade/stop-uligheden/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3005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3A0227-1669-7CF4-C956-6EEE61589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 sz="3700">
                <a:solidFill>
                  <a:srgbClr val="FFFFFF"/>
                </a:solidFill>
              </a:rPr>
              <a:t>Ideologisk karakteropgave – liberal vs. socialliberal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163598-F382-27CE-6F89-7EF967B6C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dirty="0"/>
              <a:t>Gå ind på </a:t>
            </a:r>
            <a:r>
              <a:rPr lang="da-DK" dirty="0" err="1"/>
              <a:t>lectio</a:t>
            </a:r>
            <a:r>
              <a:rPr lang="da-DK" dirty="0"/>
              <a:t> og find opgaven. </a:t>
            </a:r>
          </a:p>
          <a:p>
            <a:endParaRPr lang="da-DK" dirty="0"/>
          </a:p>
          <a:p>
            <a:r>
              <a:rPr lang="da-DK" dirty="0"/>
              <a:t>Indsend jeres svar derinde. 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Jeg går ligeledes rundt i grupperne for at høre hvordan det går. </a:t>
            </a:r>
          </a:p>
        </p:txBody>
      </p:sp>
    </p:spTree>
    <p:extLst>
      <p:ext uri="{BB962C8B-B14F-4D97-AF65-F5344CB8AC3E}">
        <p14:creationId xmlns:p14="http://schemas.microsoft.com/office/powerpoint/2010/main" val="2798403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15C28B-2980-4CEF-99AE-F791CB91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da-DK" sz="4000">
                <a:ea typeface="Calibri Light"/>
                <a:cs typeface="Calibri Light"/>
              </a:rPr>
              <a:t>Lav jeres egen politiske ideologi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FE3AFF-C574-0654-1052-9EC9B75D0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2000" dirty="0">
                <a:ea typeface="Calibri"/>
                <a:cs typeface="Calibri"/>
              </a:rPr>
              <a:t>Skriv jeres egne principper og regler for hvordan et samfund skal styres og indordnes. </a:t>
            </a:r>
          </a:p>
          <a:p>
            <a:endParaRPr lang="da-DK" sz="2000">
              <a:ea typeface="Calibri"/>
              <a:cs typeface="Calibri"/>
            </a:endParaRPr>
          </a:p>
          <a:p>
            <a:r>
              <a:rPr lang="da-DK" sz="2000" dirty="0">
                <a:ea typeface="Calibri"/>
                <a:cs typeface="Calibri"/>
              </a:rPr>
              <a:t>I må maksimalt have 3 principper i jeres ideologi. </a:t>
            </a:r>
          </a:p>
        </p:txBody>
      </p:sp>
      <p:pic>
        <p:nvPicPr>
          <p:cNvPr id="4" name="Billede 3" descr="The Thinker - Wikipedia">
            <a:extLst>
              <a:ext uri="{FF2B5EF4-FFF2-40B4-BE49-F238E27FC236}">
                <a16:creationId xmlns:a16="http://schemas.microsoft.com/office/drawing/2014/main" id="{4BE75017-FC5F-D413-9FE8-84846F4EB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98" b="1669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17692-7D94-E0F5-4F05-63232E8D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63" y="1671569"/>
            <a:ext cx="5801917" cy="2228760"/>
          </a:xfrm>
        </p:spPr>
        <p:txBody>
          <a:bodyPr anchor="b">
            <a:normAutofit/>
          </a:bodyPr>
          <a:lstStyle/>
          <a:p>
            <a:r>
              <a:rPr lang="da-DK" sz="4000">
                <a:ea typeface="Calibri Light"/>
                <a:cs typeface="Calibri Light"/>
              </a:rPr>
              <a:t>Begreber i skal kunne efter modulet i dag </a:t>
            </a:r>
            <a:endParaRPr lang="da-DK" sz="4000"/>
          </a:p>
        </p:txBody>
      </p:sp>
      <p:pic>
        <p:nvPicPr>
          <p:cNvPr id="15" name="Graphic 14" descr="Head with Gears">
            <a:extLst>
              <a:ext uri="{FF2B5EF4-FFF2-40B4-BE49-F238E27FC236}">
                <a16:creationId xmlns:a16="http://schemas.microsoft.com/office/drawing/2014/main" id="{A0C7B027-736C-CDAE-3A7F-11BC80BA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48" y="2694018"/>
            <a:ext cx="1198532" cy="1198532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0D3CA4-DFA4-E949-2397-5C11DC9F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364" y="4072044"/>
            <a:ext cx="5801917" cy="20570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a-DK" sz="2000" b="1" dirty="0">
                <a:ea typeface="Calibri"/>
                <a:cs typeface="Calibri"/>
              </a:rPr>
              <a:t>Ideologi </a:t>
            </a:r>
          </a:p>
          <a:p>
            <a:r>
              <a:rPr lang="da-DK" sz="2000" b="1" dirty="0">
                <a:ea typeface="Calibri"/>
                <a:cs typeface="Calibri"/>
              </a:rPr>
              <a:t>Liberalisme </a:t>
            </a:r>
          </a:p>
          <a:p>
            <a:r>
              <a:rPr lang="da-DK" sz="2000" b="1" dirty="0">
                <a:ea typeface="Calibri"/>
                <a:cs typeface="Calibri"/>
              </a:rPr>
              <a:t>Socialliberalismen </a:t>
            </a:r>
          </a:p>
          <a:p>
            <a:r>
              <a:rPr lang="da-DK" sz="2000" b="1" dirty="0">
                <a:ea typeface="Calibri"/>
                <a:cs typeface="Calibri"/>
              </a:rPr>
              <a:t> </a:t>
            </a:r>
          </a:p>
        </p:txBody>
      </p:sp>
      <p:pic>
        <p:nvPicPr>
          <p:cNvPr id="17" name="Graphic 16" descr="Head with Gears">
            <a:extLst>
              <a:ext uri="{FF2B5EF4-FFF2-40B4-BE49-F238E27FC236}">
                <a16:creationId xmlns:a16="http://schemas.microsoft.com/office/drawing/2014/main" id="{D0D2F9C8-DF2E-460B-9996-92782D93B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8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AF23A-5874-71DE-C0BE-743A4D228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en politisk ideologi?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41C838-0791-63E5-6F64-3846C0770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164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4A4751-315F-5166-8AB0-1F7FC46B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  <a:ea typeface="Calibri Light"/>
                <a:cs typeface="Calibri Light"/>
              </a:rPr>
              <a:t>Hvad er en politisk ideologi?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1140FE-614E-A09E-BFA0-C2E29C72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>
                <a:ea typeface="Calibri"/>
                <a:cs typeface="Calibri"/>
              </a:rPr>
              <a:t>En række grundprincipper/værdier i forhold til hvordan et ideelt samfund skal bygges op. </a:t>
            </a:r>
          </a:p>
          <a:p>
            <a:endParaRPr lang="da-DK" dirty="0">
              <a:ea typeface="Calibri"/>
              <a:cs typeface="Calibri"/>
            </a:endParaRPr>
          </a:p>
          <a:p>
            <a:r>
              <a:rPr lang="da-DK" dirty="0">
                <a:ea typeface="Calibri"/>
                <a:cs typeface="Calibri"/>
              </a:rPr>
              <a:t>Den socialistiske ideologi er baseret på principperne om lighed og fællesskab. </a:t>
            </a:r>
          </a:p>
          <a:p>
            <a:endParaRPr lang="da-DK" dirty="0">
              <a:ea typeface="Calibri"/>
              <a:cs typeface="Calibri"/>
            </a:endParaRPr>
          </a:p>
          <a:p>
            <a:r>
              <a:rPr lang="da-DK" dirty="0">
                <a:ea typeface="Calibri"/>
                <a:cs typeface="Calibri"/>
              </a:rPr>
              <a:t>Den liberalistiske ideologi er baseret på principperne om frihed og individualisme. </a:t>
            </a:r>
          </a:p>
        </p:txBody>
      </p:sp>
    </p:spTree>
    <p:extLst>
      <p:ext uri="{BB962C8B-B14F-4D97-AF65-F5344CB8AC3E}">
        <p14:creationId xmlns:p14="http://schemas.microsoft.com/office/powerpoint/2010/main" val="100712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BC1FE3-4F83-3DED-E7B8-9A109D9E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  <a:ea typeface="Calibri Light"/>
                <a:cs typeface="Calibri Light"/>
              </a:rPr>
              <a:t>Hvorfor lære om politiske ideologier?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B26BED-AAD0-E8F6-7D8E-07ECEDCE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>
                <a:ea typeface="Calibri"/>
                <a:cs typeface="Calibri"/>
              </a:rPr>
              <a:t>Alle samfund i hele verden er bygget op omkring specifikke politiske ideologier. </a:t>
            </a:r>
          </a:p>
          <a:p>
            <a:endParaRPr lang="da-DK" dirty="0">
              <a:ea typeface="Calibri"/>
              <a:cs typeface="Calibri"/>
            </a:endParaRPr>
          </a:p>
          <a:p>
            <a:r>
              <a:rPr lang="da-DK" dirty="0">
                <a:ea typeface="Calibri"/>
                <a:cs typeface="Calibri"/>
              </a:rPr>
              <a:t>De politiske partier er ligeledes bygget op omkring bestemte politiske værdier, som sætter rammen for hvilke lovforslag de støtter eller er imod. </a:t>
            </a:r>
          </a:p>
          <a:p>
            <a:endParaRPr lang="da-DK" dirty="0">
              <a:ea typeface="Calibri"/>
              <a:cs typeface="Calibri"/>
            </a:endParaRPr>
          </a:p>
          <a:p>
            <a:r>
              <a:rPr lang="da-DK" dirty="0">
                <a:ea typeface="Calibri"/>
                <a:cs typeface="Calibri"/>
              </a:rPr>
              <a:t>At have en viden om politiske ideologier, gør dig i stand til at forstå hvorfor politikerne mener og siger som de gør (med få undtagelser). </a:t>
            </a:r>
          </a:p>
        </p:txBody>
      </p:sp>
    </p:spTree>
    <p:extLst>
      <p:ext uri="{BB962C8B-B14F-4D97-AF65-F5344CB8AC3E}">
        <p14:creationId xmlns:p14="http://schemas.microsoft.com/office/powerpoint/2010/main" val="326835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83F50-9AC2-60D6-97BB-F094F284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 i grupper om liberalismen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848911-DF6D-774D-D2F5-AB3CA0153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Gå ind på lectio.dk og find kapitlet </a:t>
            </a:r>
            <a:r>
              <a:rPr lang="da-DK"/>
              <a:t>omhandlende liberalisme</a:t>
            </a:r>
          </a:p>
          <a:p>
            <a:pPr marL="0" indent="0">
              <a:buNone/>
            </a:pPr>
            <a:endParaRPr lang="da-DK"/>
          </a:p>
          <a:p>
            <a:r>
              <a:rPr lang="da-DK" dirty="0"/>
              <a:t>Skriv ned i jeres  grupper hvad hovedtankerne er i ideologien? </a:t>
            </a:r>
          </a:p>
          <a:p>
            <a:endParaRPr lang="da-DK" dirty="0"/>
          </a:p>
          <a:p>
            <a:r>
              <a:rPr lang="da-DK" dirty="0"/>
              <a:t>I har 15 minutter til opgaven. </a:t>
            </a:r>
          </a:p>
        </p:txBody>
      </p:sp>
    </p:spTree>
    <p:extLst>
      <p:ext uri="{BB962C8B-B14F-4D97-AF65-F5344CB8AC3E}">
        <p14:creationId xmlns:p14="http://schemas.microsoft.com/office/powerpoint/2010/main" val="4121144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AC891-DF4A-DE52-46D0-4FDA6292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Liberalismen - kendetegn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582FFA-B33D-B51F-85B7-A553F57DB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Lav skatter </a:t>
            </a:r>
          </a:p>
          <a:p>
            <a:r>
              <a:rPr lang="da-DK" dirty="0"/>
              <a:t>Individets frihed – personlig frihed </a:t>
            </a:r>
          </a:p>
          <a:p>
            <a:r>
              <a:rPr lang="da-DK" dirty="0"/>
              <a:t>Man er sin egen lykkes smed - Selvstændighed</a:t>
            </a:r>
          </a:p>
          <a:p>
            <a:r>
              <a:rPr lang="da-DK" dirty="0"/>
              <a:t>Økonomisk frihed </a:t>
            </a:r>
          </a:p>
          <a:p>
            <a:r>
              <a:rPr lang="da-DK" dirty="0"/>
              <a:t>De liberale frihedsrettigheder: Forsamlingsfrihed, ytringsfrihed, trykkefrihed, religionsfrihed </a:t>
            </a:r>
          </a:p>
          <a:p>
            <a:r>
              <a:rPr lang="da-DK" dirty="0"/>
              <a:t>Staten skal ikke blande sig for meget – politi og domstole </a:t>
            </a:r>
          </a:p>
          <a:p>
            <a:r>
              <a:rPr lang="da-DK" dirty="0"/>
              <a:t>Ulighed er naturligt - </a:t>
            </a:r>
          </a:p>
          <a:p>
            <a:r>
              <a:rPr lang="da-DK" dirty="0"/>
              <a:t> Frit marked – alle kan konkurrere med hinanden – staten blander sig udenom. </a:t>
            </a:r>
          </a:p>
        </p:txBody>
      </p:sp>
    </p:spTree>
    <p:extLst>
      <p:ext uri="{BB962C8B-B14F-4D97-AF65-F5344CB8AC3E}">
        <p14:creationId xmlns:p14="http://schemas.microsoft.com/office/powerpoint/2010/main" val="385232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CB99C-2FFD-74C9-92C5-E459C60F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 og liberalismen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50018F-CB3B-666E-BE11-BFA1EB681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Er imod mange af de skatter der er i samfundet. </a:t>
            </a:r>
          </a:p>
          <a:p>
            <a:r>
              <a:rPr lang="da-DK" dirty="0"/>
              <a:t>Individets belønnes efter evne og arbejde – det hænger sammen med at man er sin egen lykkes smed. </a:t>
            </a:r>
          </a:p>
          <a:p>
            <a:r>
              <a:rPr lang="da-DK" dirty="0"/>
              <a:t>Det er et parti som går meget ind for det frie marked – økonomiske tiltag som gør det lettere for virksomheden agere i samfundet. </a:t>
            </a:r>
          </a:p>
          <a:p>
            <a:endParaRPr lang="da-DK" dirty="0"/>
          </a:p>
          <a:p>
            <a:r>
              <a:rPr lang="da-DK" dirty="0"/>
              <a:t>Bedre og billigere velfærd  -</a:t>
            </a:r>
          </a:p>
        </p:txBody>
      </p:sp>
    </p:spTree>
    <p:extLst>
      <p:ext uri="{BB962C8B-B14F-4D97-AF65-F5344CB8AC3E}">
        <p14:creationId xmlns:p14="http://schemas.microsoft.com/office/powerpoint/2010/main" val="169513122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1134</Words>
  <Application>Microsoft Office PowerPoint</Application>
  <PresentationFormat>Widescreen</PresentationFormat>
  <Paragraphs>150</Paragraphs>
  <Slides>27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Tinos</vt:lpstr>
      <vt:lpstr>Kontortema</vt:lpstr>
      <vt:lpstr>Politiske ideologier og danske partier </vt:lpstr>
      <vt:lpstr>Politiske ideologier </vt:lpstr>
      <vt:lpstr>Begreber i skal kunne efter modulet i dag </vt:lpstr>
      <vt:lpstr>Hvad er en politisk ideologi?</vt:lpstr>
      <vt:lpstr>Hvad er en politisk ideologi?</vt:lpstr>
      <vt:lpstr>Hvorfor lære om politiske ideologier?</vt:lpstr>
      <vt:lpstr>Læs i grupper om liberalismen </vt:lpstr>
      <vt:lpstr>Liberalismen - kendetegn</vt:lpstr>
      <vt:lpstr>LA og liberalismen </vt:lpstr>
      <vt:lpstr>Socialliberalismen – kendetegn </vt:lpstr>
      <vt:lpstr>Radikale Venstre – socialliberalister </vt:lpstr>
      <vt:lpstr>Liberale partier i Danmark</vt:lpstr>
      <vt:lpstr>Socialliberalismen </vt:lpstr>
      <vt:lpstr>Det socialliberale parti i Danmark</vt:lpstr>
      <vt:lpstr>Dagens program </vt:lpstr>
      <vt:lpstr>Introduktion til socialisme </vt:lpstr>
      <vt:lpstr>Kerneværdierne i ideologien socialisme </vt:lpstr>
      <vt:lpstr>Kerneværdierne i ideologien socialisme </vt:lpstr>
      <vt:lpstr>Moderne socialisme </vt:lpstr>
      <vt:lpstr>Kerneværdierne i ideologien konservatisme </vt:lpstr>
      <vt:lpstr>Er konservatisme overhovedet en ideologi?</vt:lpstr>
      <vt:lpstr>Forskellene imellem konservatisme og de andre ideologier</vt:lpstr>
      <vt:lpstr>Opgave 1</vt:lpstr>
      <vt:lpstr>Quiztid</vt:lpstr>
      <vt:lpstr>Opgave 2 – partierne og deres ideologiske fundament</vt:lpstr>
      <vt:lpstr>Ideologisk karakteropgave – liberal vs. socialliberal</vt:lpstr>
      <vt:lpstr>Lav jeres egen politiske ideologi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</dc:title>
  <dc:creator>Bilal Nazir</dc:creator>
  <cp:lastModifiedBy>Bilal Nazir</cp:lastModifiedBy>
  <cp:revision>1690</cp:revision>
  <dcterms:created xsi:type="dcterms:W3CDTF">2023-11-26T14:14:05Z</dcterms:created>
  <dcterms:modified xsi:type="dcterms:W3CDTF">2025-12-05T10:21:21Z</dcterms:modified>
</cp:coreProperties>
</file>