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ED215E-C523-F282-4E72-F71FB698D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766DEEC-2A77-0F4D-5E9D-2B47B4D451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2571A8C-AE97-DC5D-02E4-304183616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5E05-6156-484F-8F56-494A3416EBB0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3B3EE5D-6F3C-FDAA-5B54-9224CD766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E6A4A16-4800-08D5-9FB6-5452F1E77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3720-67DF-4652-BCCB-B36B4478D6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849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E484FB-403E-C842-B585-E4FF56A24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F9FD005-0A5A-5D09-9F67-4CCE468B90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7C91170-2A52-1067-662A-54A354E31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5E05-6156-484F-8F56-494A3416EBB0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8370AB5-9C31-20E1-C6C0-AE144FEFB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52244AC-A1F8-0E3A-8C0F-B6F97C72C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3720-67DF-4652-BCCB-B36B4478D6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31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43A0ED8-1E66-043B-B5E6-4367376CD6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94F1CFC-C4EA-2EF3-CBF0-4A3A100E8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E11706A-D297-7A0F-94F6-16AFC8D8D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5E05-6156-484F-8F56-494A3416EBB0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BD569D-840B-1A8A-4AD4-0E4F0E4AD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9A74DF4-2BAA-915A-7FAC-4FB88DF9A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3720-67DF-4652-BCCB-B36B4478D6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942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0F830E-64F8-D7E1-F9F2-A774A1027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4F6F64-2028-0ACE-AC59-B03797E87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3EE598C-99F8-365B-6D2E-E8721B8E4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5E05-6156-484F-8F56-494A3416EBB0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9A8CAD8-BA7D-79CA-FC25-2B62A0F78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E434181-BFB9-3FB2-87C3-C651FA4BC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3720-67DF-4652-BCCB-B36B4478D6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1078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D59530-226D-A46E-969B-0C9575BF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2EDC527-A69C-DB19-5E24-54270AA26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B5348B6-6705-8EE3-3E27-F79849179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5E05-6156-484F-8F56-494A3416EBB0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D20602D-FE5E-D144-651F-47DEDCAAD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2D73222-DB0F-ED93-0EE0-8FE94852F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3720-67DF-4652-BCCB-B36B4478D6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4499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F8CBFA-DE6B-2728-BE39-920D7DA7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752CD1-9B99-C24C-F8B7-A4209258D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187517D-45D5-12B8-88DD-2E48A641CB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C179EB2-CE81-A789-AE12-D362A6C1B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5E05-6156-484F-8F56-494A3416EBB0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6B641A9-FCB4-45F4-4E22-A6A9BFFE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48871E0-52D4-452D-1182-D22B48EC3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3720-67DF-4652-BCCB-B36B4478D6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1778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BC860-B6B1-58B9-AE6D-10087C4F1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4B12FAC-B6D5-440E-A924-17B2757B0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4DF6A86-5E1A-0738-C7B9-10651711EE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5599323-8709-60AE-8DD6-7A03D64F0D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8648892-C639-7C08-BB1C-5F137EF61E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B155C91-9121-C3D2-3DDE-BF635F69C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5E05-6156-484F-8F56-494A3416EBB0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0C9DBE4-76AD-0A81-36B7-EBDBF4792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13E6750-E7DC-0457-DF59-032B09F07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3720-67DF-4652-BCCB-B36B4478D6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421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4B9360-556A-902B-3632-BDB8C28F0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6659D21-7C1B-E8C7-9E38-D2367B5E0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5E05-6156-484F-8F56-494A3416EBB0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40604D1-F629-0AB8-FB73-2CCBD8DD3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BC09877-5110-37A8-096C-B906E8D3A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3720-67DF-4652-BCCB-B36B4478D6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34656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B7617BC-3387-7E53-61F1-D7BC9A138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5E05-6156-484F-8F56-494A3416EBB0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8B90594-C1CD-B1A1-FD23-5776E37D3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7A2BDC3-3033-1B39-650C-76807EC88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3720-67DF-4652-BCCB-B36B4478D6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559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935295-357F-789D-96B1-9908EEB63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6CCF23-4C2F-6CC8-E76C-2E60A2C5F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9C387CA-961B-6C74-B2F9-68AFC6D46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800E1EA-A005-C9F7-5DAC-00A513183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5E05-6156-484F-8F56-494A3416EBB0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ACD03B4-3ABD-2252-9E7D-F97B69E47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17BC17D-76FF-A133-80E2-559BA5F7A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3720-67DF-4652-BCCB-B36B4478D6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965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A5E778-B873-8176-257B-23CC6139D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6038C60-DBA4-3B2F-F151-9650160C07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B9DF2F6-9456-73E3-E216-6B4EF5A82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0D9AE2C-51A2-001E-7094-536F7C714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5E05-6156-484F-8F56-494A3416EBB0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8606288-6F19-7D45-2390-05A063D82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E971CEF-705E-9A92-FB93-395548A89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3720-67DF-4652-BCCB-B36B4478D6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251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D232993-EFCC-793D-1D29-8536D4C27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E36485D-7038-59AD-7D6F-68EAB2F15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76AED73-D36B-BCD7-E5CB-DC75454568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1D5E05-6156-484F-8F56-494A3416EBB0}" type="datetimeFigureOut">
              <a:rPr lang="da-DK" smtClean="0"/>
              <a:t>30-01-2026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FC1F7A9-A7AF-DED0-61D5-45DA5F0D08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AF3DB4F-670F-40C7-F59F-EF38E18582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0B3720-67DF-4652-BCCB-B36B4478D6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126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0287C01-A23F-1357-D151-6161FFE0CC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da-DK" sz="8000">
                <a:solidFill>
                  <a:srgbClr val="FFFFFF"/>
                </a:solidFill>
              </a:rPr>
              <a:t>Socialisering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5854154-7EA0-D847-6A2B-A994B46492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>
            <a:normAutofit/>
          </a:bodyPr>
          <a:lstStyle/>
          <a:p>
            <a:pPr algn="l"/>
            <a:endParaRPr lang="da-DK" sz="2000">
              <a:solidFill>
                <a:srgbClr val="FFFFFF"/>
              </a:solidFill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944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AD35379-CFEA-2311-C054-7DEEDEDBA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da-DK" sz="5600">
                <a:solidFill>
                  <a:srgbClr val="FFFFFF"/>
                </a:solidFill>
              </a:rPr>
              <a:t>Begreber for i dag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95B246-1A11-5A46-79C4-27C60E820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Socialisering </a:t>
            </a:r>
          </a:p>
          <a:p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Normer og værdier</a:t>
            </a:r>
          </a:p>
          <a:p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Primær og sekundær socialisering </a:t>
            </a:r>
          </a:p>
          <a:p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Sociale grupper  -primære grupper og reference grupper</a:t>
            </a:r>
          </a:p>
          <a:p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Individualisering</a:t>
            </a:r>
          </a:p>
          <a:p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Fremmedgørelse i samfundet </a:t>
            </a:r>
          </a:p>
          <a:p>
            <a:r>
              <a:rPr lang="da-DK" sz="2000" dirty="0">
                <a:solidFill>
                  <a:schemeClr val="tx1">
                    <a:alpha val="80000"/>
                  </a:schemeClr>
                </a:solidFill>
              </a:rPr>
              <a:t>Frontstage og backstage personligheder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801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B24E2D6-34DE-CFA6-7265-E6BE6BEDA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Normer og værdier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D799C2E-2B10-10B3-1CE1-B013CE47C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da-DK" dirty="0"/>
              <a:t>Normer beskriver de forventninger til opførsel, som man møder i bestemte situationer, hvor man måske har forskellige roller.</a:t>
            </a:r>
          </a:p>
          <a:p>
            <a:r>
              <a:rPr lang="da-DK" dirty="0"/>
              <a:t> Værdier handler om, hvad der ses som rigtigt eller forkert.</a:t>
            </a:r>
          </a:p>
        </p:txBody>
      </p:sp>
    </p:spTree>
    <p:extLst>
      <p:ext uri="{BB962C8B-B14F-4D97-AF65-F5344CB8AC3E}">
        <p14:creationId xmlns:p14="http://schemas.microsoft.com/office/powerpoint/2010/main" val="1174668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67A4E7F-089B-8104-2386-A43040AC7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Normer i subkulturer 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B142248-FE08-B47F-1165-D455C07C62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370153" y="1526033"/>
            <a:ext cx="5536397" cy="393528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endParaRPr kumimoji="0" lang="da-DK" altLang="da-DK" sz="1500" b="1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lang="da-DK" altLang="da-DK" sz="1500" b="1">
              <a:latin typeface="Arial" panose="020B0604020202020204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kumimoji="0" lang="da-DK" altLang="da-DK" sz="15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Skatermiljøet på en rampe</a:t>
            </a:r>
            <a:br>
              <a:rPr kumimoji="0" lang="da-DK" altLang="da-DK" sz="1500" b="0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kumimoji="0" lang="da-DK" altLang="da-DK" sz="1500" b="0" i="0" u="none" strike="noStrike" cap="none" normalizeH="0" baseline="0">
              <a:ln>
                <a:noFill/>
              </a:ln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da-DK" sz="15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Træningscenter for bodybuildere</a:t>
            </a:r>
            <a:br>
              <a:rPr lang="da-DK" sz="15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da-DK" sz="15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kumimoji="0" lang="da-DK" altLang="da-DK" sz="1500" b="1" i="0" u="none" strike="noStrike" cap="none" normalizeH="0" baseline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Metal-koncert i et </a:t>
            </a:r>
            <a:r>
              <a:rPr kumimoji="0" lang="da-DK" altLang="da-DK" sz="1500" b="1" i="0" u="none" strike="noStrike" cap="none" normalizeH="0" baseline="0" err="1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moshpit</a:t>
            </a:r>
            <a:br>
              <a:rPr kumimoji="0" lang="da-DK" altLang="da-DK" sz="15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</a:br>
            <a:endParaRPr kumimoji="0" lang="da-DK" altLang="da-DK" sz="15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lang="da-DK" altLang="da-DK" sz="1500" b="1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da-DK" altLang="da-DK" sz="1500">
                <a:latin typeface="Arial" panose="020B0604020202020204" pitchFamily="34" charset="0"/>
              </a:rPr>
              <a:t>Hvilke uskrevne normer gælder der i denne subkultur?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endParaRPr lang="da-DK" altLang="da-DK" sz="150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da-DK" altLang="da-DK" sz="1500">
                <a:latin typeface="Arial" panose="020B0604020202020204" pitchFamily="34" charset="0"/>
              </a:rPr>
              <a:t>Hvordan forventes det, at du taler, klæder dig og opfører dig?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endParaRPr lang="da-DK" altLang="da-DK" sz="150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lang="da-DK" altLang="da-DK" sz="1500">
                <a:latin typeface="Arial" panose="020B0604020202020204" pitchFamily="34" charset="0"/>
              </a:rPr>
              <a:t>Hvordan vil du selv forsøge at tilpasse dig?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da-DK" altLang="da-DK" sz="1500" b="1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222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115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Office-tema</vt:lpstr>
      <vt:lpstr>Socialisering </vt:lpstr>
      <vt:lpstr>Begreber for i dag</vt:lpstr>
      <vt:lpstr>Normer og værdier</vt:lpstr>
      <vt:lpstr>Normer i subkulturer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Bilal Nazir</dc:creator>
  <cp:lastModifiedBy>Bilal Nazir</cp:lastModifiedBy>
  <cp:revision>1</cp:revision>
  <dcterms:created xsi:type="dcterms:W3CDTF">2026-01-30T10:20:54Z</dcterms:created>
  <dcterms:modified xsi:type="dcterms:W3CDTF">2026-01-30T11:37:32Z</dcterms:modified>
</cp:coreProperties>
</file>