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77"/>
  </p:normalViewPr>
  <p:slideViewPr>
    <p:cSldViewPr snapToGrid="0">
      <p:cViewPr varScale="1">
        <p:scale>
          <a:sx n="88" d="100"/>
          <a:sy n="88" d="100"/>
        </p:scale>
        <p:origin x="17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EE32A9-7D43-1481-46F9-BDCBF3573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1824DB6-192E-6B30-F245-A1E3D5E20F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05F3C5E-26BC-DBDF-C396-6EC4C8BAD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5A2FE9D-4AFC-33F1-ACF5-11CFA7C3F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2231C97-2185-4F51-65DC-30B52AD59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9484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DE3B3-574F-2FD6-2A62-2AA76DE3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04D9F7B-AD8A-057B-544A-029564439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01D6A0F-DA2E-13C2-ABE7-7D1E2658B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7FAC73-B642-DFE2-0812-741915858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D3E1B82-F82B-C9C5-6840-8C9B35F97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495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A74B907-5B41-738D-FF15-338BFE5F1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B204BF3-1F1F-3213-6659-D6BE41EDE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882B39-64DB-CD95-10C6-2758D129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507AE6E-137C-E5F1-DA30-78BEB90A4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D0B9631-45BD-3E95-3D1B-7AF9306BC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262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A40911-367A-63A2-733E-76B16EC36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6CDAD93-9103-6330-D1D5-16A7C8720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CA1ED51-A0C5-0F2C-E53D-CD48A6303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9DA4C74-FB9F-607C-5FF2-6F674325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1417CBF-4A5D-B4FF-C06C-628A8FF2A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033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9EB2AC-8AE1-AA55-49CB-8724C1A8F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A8454AA-C866-C630-7A9D-679D8F88B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1EFAD10-70A6-91AC-22BE-C95B24B6A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C728CB6-D7B7-485E-ED67-7FD5CC0ED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C27046-644D-DBDE-DF45-9D9FC6E9D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4911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B4DEE6-4A0C-DDF2-81FC-40F0196E1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2BA5724-635F-58C5-B312-0C73474274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1EE3CBD-4B0F-4D35-3A0A-A4EDDF78F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B515875-ED0D-6E83-586E-96F53A2BA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80DB14C-9471-9853-687E-145B125D2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ABEA32A-1ED7-920F-68B1-1E9AFCDEF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1016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2A9AE-4A23-CFF4-4F19-32D8630BC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7CA0159-F72C-7689-EEA4-46990BDE5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9FE0511-1924-3415-2B03-6E92EA7CA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1480D34-D147-5096-6F11-C3F36BE9EF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986824B-78CE-7A93-ACF8-0E3B223A07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024B9D0-1D68-9E7E-93C3-C2B49B180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42F34BE-CC63-A953-6344-7A7348AD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A0A2984-FCC2-A85B-91D4-466F87452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126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224272-8285-1B6F-E86C-6C0400FDC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83F777C-A8DC-1400-F2BF-392676C47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45844E3-E853-F29D-D5C0-A9FDD0749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391B9EA-C7B7-6D82-988A-B808DFA4C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99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139FD1B-D6DF-6736-8885-1A8746F3F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48B2EB1-E67C-352F-37A0-5A1D3ADBE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A4DC259-854C-680B-1B19-C8D2BB133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0997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03CC59-F3EB-2B0F-ED88-AC040E309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961760-BAB9-9C8D-CB56-336E6236D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1007438-51E4-C6D3-55AD-E213AB4B1E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C90AA6-63C0-0565-0AA7-6BCD92FD0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7DC7E8A-FE2A-642A-1824-BB2BF3CC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5DCF89F-6F8B-D30D-C925-1D6D5D1B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960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C8270F-1D3D-3169-B4B0-B0BF4BFEF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CCE4687-114D-D434-20A9-3D1DE80CED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55931D3-A4E2-F5D9-3CB9-78BC05F51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FEF53B3-05E8-4773-ED2D-945A45088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F9EBB4C-697F-B310-0E84-B01E3970D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D03B5C2-7771-FFF9-0031-C28E1B7A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075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505AB3D-0764-63CA-D0A5-36780755F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24AAD09-6114-1C34-E033-E978378F1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620F4C-5AEF-AEB9-E6F7-4FD21BA66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E295D4-03F7-1F40-AD50-E7BE7DBBC318}" type="datetimeFigureOut">
              <a:rPr lang="da-DK" smtClean="0"/>
              <a:t>09.04.2026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C3F7C3-CF41-FCD2-A042-2FD8943E3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C29D895-74E6-C5E6-7F75-1070297AC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CF9F2-83F6-1348-BF46-C41BCB6CEB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513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F2DE2-7F4C-B3D0-8468-5DD5F1DD52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Genteknologisk teknik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F19B7A0-D335-C0FD-A091-AC1BDDC1D3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5210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E12338-11C4-7CEE-E1EB-1325AF037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0BA4CB5-AF16-64CA-183F-0D2E3D5ED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31441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6F3C28-4CC9-B22C-1763-33931BC19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Fremgangsmåde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FE4D91E-E277-CCBD-F510-B4A53E85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6802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111C24-A463-CC9D-CB6B-15B772F29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Anvendelse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F42201-EB8A-6287-4788-CF7D3BA8E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70075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Office-tema</vt:lpstr>
      <vt:lpstr>Genteknologisk teknik</vt:lpstr>
      <vt:lpstr>Formål</vt:lpstr>
      <vt:lpstr>Fremgangsmåde</vt:lpstr>
      <vt:lpstr>Anvendelse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Henrik Lomstein</dc:creator>
  <cp:lastModifiedBy>Henrik Lomstein</cp:lastModifiedBy>
  <cp:revision>1</cp:revision>
  <dcterms:created xsi:type="dcterms:W3CDTF">2026-04-09T20:32:25Z</dcterms:created>
  <dcterms:modified xsi:type="dcterms:W3CDTF">2026-04-09T20:44:47Z</dcterms:modified>
</cp:coreProperties>
</file>