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 varScale="1">
        <p:scale>
          <a:sx n="70" d="100"/>
          <a:sy n="70" d="100"/>
        </p:scale>
        <p:origin x="53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E5C06A2A-D30E-4E15-BC5A-10C8F949556D}"/>
    <pc:docChg chg="undo custSel modSld">
      <pc:chgData name="Lennart Nelting Keller (LNKE - Underviser - VE - AK)" userId="0f8b2343-f0d9-4667-9071-fe4d1167a82f" providerId="ADAL" clId="{E5C06A2A-D30E-4E15-BC5A-10C8F949556D}" dt="2024-08-20T06:03:52.789" v="213" actId="20577"/>
      <pc:docMkLst>
        <pc:docMk/>
      </pc:docMkLst>
      <pc:sldChg chg="modSp mod">
        <pc:chgData name="Lennart Nelting Keller (LNKE - Underviser - VE - AK)" userId="0f8b2343-f0d9-4667-9071-fe4d1167a82f" providerId="ADAL" clId="{E5C06A2A-D30E-4E15-BC5A-10C8F949556D}" dt="2024-08-20T06:03:52.789" v="213" actId="20577"/>
        <pc:sldMkLst>
          <pc:docMk/>
          <pc:sldMk cId="509319627" sldId="261"/>
        </pc:sldMkLst>
        <pc:spChg chg="mod">
          <ac:chgData name="Lennart Nelting Keller (LNKE - Underviser - VE - AK)" userId="0f8b2343-f0d9-4667-9071-fe4d1167a82f" providerId="ADAL" clId="{E5C06A2A-D30E-4E15-BC5A-10C8F949556D}" dt="2024-08-20T06:03:52.789" v="213" actId="20577"/>
          <ac:spMkLst>
            <pc:docMk/>
            <pc:sldMk cId="509319627" sldId="261"/>
            <ac:spMk id="3" creationId="{E4DCB539-D961-FBA0-6398-5697850D333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20-08-2024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20-08-2024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20-08-2024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20-08-2024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20-08-2024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20-08-2024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20-08-2024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20-08-2024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20-08-2024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20-08-2024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20-08-2024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20-08-2024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20-08-2024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Revolutioner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Årsager til revolution &amp; brud og kontinuitet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761D7A-5612-955D-2AAF-014B97D40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1E96D4-0071-D563-BF7C-37F369720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Morgensamling</a:t>
            </a:r>
          </a:p>
          <a:p>
            <a:r>
              <a:rPr lang="da-DK" dirty="0"/>
              <a:t>2)Hvad er en revolution?</a:t>
            </a:r>
          </a:p>
          <a:p>
            <a:r>
              <a:rPr lang="da-DK" dirty="0"/>
              <a:t>3) Brud og kontinuitet</a:t>
            </a:r>
          </a:p>
          <a:p>
            <a:r>
              <a:rPr lang="da-DK" dirty="0"/>
              <a:t>4) Teorier om hvorfor revolutioner opstår</a:t>
            </a:r>
          </a:p>
        </p:txBody>
      </p:sp>
    </p:spTree>
    <p:extLst>
      <p:ext uri="{BB962C8B-B14F-4D97-AF65-F5344CB8AC3E}">
        <p14:creationId xmlns:p14="http://schemas.microsoft.com/office/powerpoint/2010/main" val="339732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8F95B65-41A9-9565-7BE9-66D3B8D4C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Hvad er en revolution?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35D40C-89CC-CD33-C523-5F83EAD8D3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En revolution kan forstås som en grundlæggende politisk og social forandring af samfundet forårsaget af masseprotester.</a:t>
            </a:r>
          </a:p>
          <a:p>
            <a:r>
              <a:rPr lang="da-DK" dirty="0"/>
              <a:t>Den udspringer af samfundsforhold, som mange er utilfredse med og ønsker at forandre. </a:t>
            </a:r>
          </a:p>
          <a:p>
            <a:r>
              <a:rPr lang="da-DK" dirty="0"/>
              <a:t>En revolution tilbyder også de undertrykte (eller dem, der opfatter sig som undertrykte) en mulighed for at forandre deres stilling i samfundet.</a:t>
            </a:r>
          </a:p>
        </p:txBody>
      </p:sp>
      <p:pic>
        <p:nvPicPr>
          <p:cNvPr id="1026" name="Picture 2" descr="Greb om begrebet: Hvad betyder ”Borgerlig revolution”?">
            <a:extLst>
              <a:ext uri="{FF2B5EF4-FFF2-40B4-BE49-F238E27FC236}">
                <a16:creationId xmlns:a16="http://schemas.microsoft.com/office/drawing/2014/main" id="{3CD3C68C-151A-9785-24B8-FC442BE1146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460" y="1988840"/>
            <a:ext cx="4783062" cy="387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61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E8BAB8-E0DB-98B3-6E5D-C243DECF7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Revolution og krig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D8BCB4F-ED4A-3DA4-EEB0-B795B947A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et samfund forandres grundlæggende, støder det på modstand hos dem, der tidligere havde magt og privilegier, eller dem, der ikke får gennemført deres ønsker, og det er ofte endt i krig.</a:t>
            </a:r>
          </a:p>
          <a:p>
            <a:r>
              <a:rPr lang="da-DK" dirty="0"/>
              <a:t>Sådanne krige har typisk været borgerkrige, der kan vise sig at være enormt blodige og ødelæggende.</a:t>
            </a:r>
          </a:p>
          <a:p>
            <a:r>
              <a:rPr lang="da-DK" dirty="0"/>
              <a:t>Tilsvarende kan revolutioner udspringe af det kaos, der følger med krig. Revolutioner kan derfor både udspringe af og forårsage krig.</a:t>
            </a:r>
          </a:p>
        </p:txBody>
      </p:sp>
    </p:spTree>
    <p:extLst>
      <p:ext uri="{BB962C8B-B14F-4D97-AF65-F5344CB8AC3E}">
        <p14:creationId xmlns:p14="http://schemas.microsoft.com/office/powerpoint/2010/main" val="182334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DA5600-AF59-8984-5072-8088E17D6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Brud og kontinuitet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30A6CE-FCBB-DC4F-8366-B7E4FB0AE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I historie inddeler vi typisk historien i tidsperioder – Dette kalder vi </a:t>
            </a:r>
            <a:r>
              <a:rPr lang="da-DK" b="1" u="sng" dirty="0"/>
              <a:t>periodisering</a:t>
            </a:r>
            <a:endParaRPr lang="da-DK" dirty="0"/>
          </a:p>
          <a:p>
            <a:r>
              <a:rPr lang="da-DK" dirty="0"/>
              <a:t>Vi periodiserer for at skabe overblik og vise hvornår der er kontinuitet og hvornår der sker brud i historien</a:t>
            </a:r>
          </a:p>
          <a:p>
            <a:r>
              <a:rPr lang="da-DK" dirty="0"/>
              <a:t>Kan vi komme på nogle eksempler?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endParaRPr lang="da-DK" b="1" u="sng" dirty="0">
              <a:sym typeface="Wingdings" panose="05000000000000000000" pitchFamily="2" charset="2"/>
            </a:endParaRPr>
          </a:p>
          <a:p>
            <a:endParaRPr lang="da-DK" b="1" u="sng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Revolutioner, hvis de lykkes, vil i høj grad skabe et brud i historien</a:t>
            </a:r>
            <a:r>
              <a:rPr lang="da-DK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53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C31E6D-72CC-4DEA-84DA-24A9D0FF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store overblik</a:t>
            </a:r>
          </a:p>
        </p:txBody>
      </p:sp>
      <p:pic>
        <p:nvPicPr>
          <p:cNvPr id="5" name="Pladsholder til indhold 4" descr="Et billede, der indeholder tekst, skærmbillede, nummer/tal, Font/skrifttype&#10;&#10;Automatisk genereret beskrivelse">
            <a:extLst>
              <a:ext uri="{FF2B5EF4-FFF2-40B4-BE49-F238E27FC236}">
                <a16:creationId xmlns:a16="http://schemas.microsoft.com/office/drawing/2014/main" id="{D86EAA2A-1963-0673-B484-CE0BCF9A3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708" y="1974745"/>
            <a:ext cx="7476120" cy="4769765"/>
          </a:xfrm>
        </p:spPr>
      </p:pic>
    </p:spTree>
    <p:extLst>
      <p:ext uri="{BB962C8B-B14F-4D97-AF65-F5344CB8AC3E}">
        <p14:creationId xmlns:p14="http://schemas.microsoft.com/office/powerpoint/2010/main" val="157446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3EF9BC-E225-D1E2-F083-EA71C25D3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Teorier om hvorfor revolutioner opstår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DCB539-D961-FBA0-6398-5697850D3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Den marxistiske forklaring (August, Camille, Carl, Caroline, David, Emil, Mikkel, Nikolaj, Oliver, Simon)</a:t>
            </a:r>
          </a:p>
          <a:p>
            <a:r>
              <a:rPr lang="da-DK" dirty="0"/>
              <a:t>2) Den idealistiske forklaring (August, Camille, Carl, Caroline, David, Emil, Mikkel, Nikolaj, Oliver, Simon)</a:t>
            </a:r>
          </a:p>
          <a:p>
            <a:r>
              <a:rPr lang="da-DK" dirty="0"/>
              <a:t>3) Edwards fire faser (Kamma, Line, Luka, Lukas, Malthe, Mathias, Nikolai, Olafur, Oliver Lysgaard)</a:t>
            </a:r>
          </a:p>
          <a:p>
            <a:r>
              <a:rPr lang="da-DK" dirty="0"/>
              <a:t>4) Davies </a:t>
            </a:r>
            <a:r>
              <a:rPr lang="da-DK"/>
              <a:t>J-kurve (Kamma, Line, Luka, Lukas, Malthe, Mathias, Nikolai, Olafur, Oliver Lysgaard)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931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46</TotalTime>
  <Words>345</Words>
  <Application>Microsoft Office PowerPoint</Application>
  <PresentationFormat>Brugerdefineret</PresentationFormat>
  <Paragraphs>29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</vt:lpstr>
      <vt:lpstr>Præsentation med verden 16x9</vt:lpstr>
      <vt:lpstr>Revolutioner</vt:lpstr>
      <vt:lpstr>Dagens program</vt:lpstr>
      <vt:lpstr>Hvad er en revolution?</vt:lpstr>
      <vt:lpstr>Revolution og krig</vt:lpstr>
      <vt:lpstr>Brud og kontinuitet</vt:lpstr>
      <vt:lpstr>Det store overblik</vt:lpstr>
      <vt:lpstr>Teorier om hvorfor revolutioner opstår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2024-08-19T10:45:06Z</dcterms:created>
  <dcterms:modified xsi:type="dcterms:W3CDTF">2024-08-20T06:04:00Z</dcterms:modified>
</cp:coreProperties>
</file>