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1" r:id="rId6"/>
    <p:sldId id="262" r:id="rId7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886" autoAdjust="0"/>
  </p:normalViewPr>
  <p:slideViewPr>
    <p:cSldViewPr>
      <p:cViewPr varScale="1">
        <p:scale>
          <a:sx n="70" d="100"/>
          <a:sy n="70" d="100"/>
        </p:scale>
        <p:origin x="536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15-08-2024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15-08-2024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15-08-2024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15-08-2024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Multiplikatorvirkningen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Når en fjer bliver til 10 høns i økonomi!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354E18-E7B0-4524-9384-59DBC8D16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898FF5A-E911-4245-8D19-5E93A6A79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Hvad ved vi indtil videre?</a:t>
            </a:r>
          </a:p>
          <a:p>
            <a:r>
              <a:rPr lang="da-DK" dirty="0"/>
              <a:t>2) Multiplikatorvirkningen</a:t>
            </a:r>
          </a:p>
          <a:p>
            <a:r>
              <a:rPr lang="da-DK" dirty="0"/>
              <a:t>3) Multiplikatoren i </a:t>
            </a:r>
            <a:r>
              <a:rPr lang="da-DK" dirty="0" err="1"/>
              <a:t>flowchart</a:t>
            </a:r>
            <a:endParaRPr lang="da-DK" dirty="0"/>
          </a:p>
          <a:p>
            <a:r>
              <a:rPr lang="da-DK" dirty="0"/>
              <a:t>4) Opgave om danskernes efterspørgsel</a:t>
            </a:r>
          </a:p>
        </p:txBody>
      </p:sp>
    </p:spTree>
    <p:extLst>
      <p:ext uri="{BB962C8B-B14F-4D97-AF65-F5344CB8AC3E}">
        <p14:creationId xmlns:p14="http://schemas.microsoft.com/office/powerpoint/2010/main" val="344326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7F38A8-D1F4-448D-B0A6-98AB7FA6B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Et kort overblik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17AF2C8-851D-4621-887B-81FC1A643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 samfundsøkonomiske mål</a:t>
            </a:r>
          </a:p>
          <a:p>
            <a:r>
              <a:rPr lang="da-DK" dirty="0"/>
              <a:t>BNP</a:t>
            </a:r>
          </a:p>
          <a:p>
            <a:r>
              <a:rPr lang="da-DK" dirty="0"/>
              <a:t>Det økonomiske kredsløb</a:t>
            </a:r>
          </a:p>
          <a:p>
            <a:r>
              <a:rPr lang="da-DK" dirty="0"/>
              <a:t>Løbende og faste priser</a:t>
            </a:r>
          </a:p>
          <a:p>
            <a:r>
              <a:rPr lang="da-DK" dirty="0"/>
              <a:t>Eksperter i Excel, IMF og Statistikbanken</a:t>
            </a:r>
          </a:p>
          <a:p>
            <a:endParaRPr lang="da-DK" dirty="0"/>
          </a:p>
          <a:p>
            <a:endParaRPr lang="da-DK" dirty="0"/>
          </a:p>
          <a:p>
            <a:r>
              <a:rPr lang="da-DK" dirty="0"/>
              <a:t>Hvis det virker bekendt så er man godt med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70588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B8CA48-9853-4B0A-998F-D3D76F277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Multiplikatorvirkningen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18486D-CFDE-4C02-89C7-087A75E4E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To centrale begreber i økonomi: </a:t>
            </a:r>
            <a:r>
              <a:rPr lang="da-DK" b="1" dirty="0"/>
              <a:t>Udbud </a:t>
            </a:r>
            <a:r>
              <a:rPr lang="da-DK" dirty="0"/>
              <a:t>og </a:t>
            </a:r>
            <a:r>
              <a:rPr lang="da-DK" b="1" dirty="0"/>
              <a:t>Efterspørgsel</a:t>
            </a:r>
          </a:p>
          <a:p>
            <a:r>
              <a:rPr lang="da-DK" dirty="0"/>
              <a:t>Udbud = Produktionen af varer og tjenesteydelser i ind- og udland</a:t>
            </a:r>
          </a:p>
          <a:p>
            <a:r>
              <a:rPr lang="da-DK" dirty="0"/>
              <a:t>Efterspørgsel: Ind- og udlands forbrug af produktionen.</a:t>
            </a:r>
          </a:p>
          <a:p>
            <a:r>
              <a:rPr lang="da-DK" dirty="0"/>
              <a:t>Det er efterspørgslen der bestemmer produktionen, så vil vi have mere produktion, skal vi have mere efterspørgsel.</a:t>
            </a:r>
          </a:p>
          <a:p>
            <a:r>
              <a:rPr lang="da-DK" dirty="0"/>
              <a:t>En større produktion ved vi er lig med økonomisk vækst</a:t>
            </a:r>
          </a:p>
          <a:p>
            <a:r>
              <a:rPr lang="da-DK" dirty="0"/>
              <a:t>Vi ved også at produktion = indkomst, så mere produktion giver mere indkomst og vi bliver rigere</a:t>
            </a:r>
          </a:p>
          <a:p>
            <a:r>
              <a:rPr lang="da-DK" dirty="0"/>
              <a:t>Men hvor kan øget efterspørgsel komme fra?</a:t>
            </a:r>
          </a:p>
        </p:txBody>
      </p:sp>
    </p:spTree>
    <p:extLst>
      <p:ext uri="{BB962C8B-B14F-4D97-AF65-F5344CB8AC3E}">
        <p14:creationId xmlns:p14="http://schemas.microsoft.com/office/powerpoint/2010/main" val="2366368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283FB3-176B-4F9F-86A4-1D83D8088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 err="1"/>
              <a:t>Flowcharts</a:t>
            </a:r>
            <a:r>
              <a:rPr lang="da-DK" dirty="0"/>
              <a:t> – Vi tegner multiplikatoren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09157DA-E670-4DC9-8696-563AA1AAD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Halvdelen starter herinde og den anden halvdel ude på gangen</a:t>
            </a:r>
          </a:p>
          <a:p>
            <a:r>
              <a:rPr lang="da-DK" dirty="0"/>
              <a:t>Så bytter vi rundt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62867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5F4D3B-A3DB-4D91-9A3F-5519CA514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5780072-2D5F-4F74-8A5F-465301DC3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Opgaven er </a:t>
            </a:r>
            <a:r>
              <a:rPr lang="da-DK"/>
              <a:t>på modulet </a:t>
            </a:r>
            <a:r>
              <a:rPr lang="da-DK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97093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7172</TotalTime>
  <Words>178</Words>
  <Application>Microsoft Office PowerPoint</Application>
  <PresentationFormat>Brugerdefineret</PresentationFormat>
  <Paragraphs>30</Paragraphs>
  <Slides>6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</vt:lpstr>
      <vt:lpstr>Præsentation med verden 16x9</vt:lpstr>
      <vt:lpstr>Multiplikatorvirkningen</vt:lpstr>
      <vt:lpstr>Dagens program</vt:lpstr>
      <vt:lpstr>Et kort overblik</vt:lpstr>
      <vt:lpstr>Multiplikatorvirkningen</vt:lpstr>
      <vt:lpstr>Flowcharts – Vi tegner multiplikatoren</vt:lpstr>
      <vt:lpstr>Opgave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1</cp:revision>
  <dcterms:created xsi:type="dcterms:W3CDTF">2024-08-15T11:38:15Z</dcterms:created>
  <dcterms:modified xsi:type="dcterms:W3CDTF">2024-08-20T11:10:39Z</dcterms:modified>
</cp:coreProperties>
</file>