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886" autoAdjust="0"/>
  </p:normalViewPr>
  <p:slideViewPr>
    <p:cSldViewPr>
      <p:cViewPr>
        <p:scale>
          <a:sx n="70" d="100"/>
          <a:sy n="70" d="100"/>
        </p:scale>
        <p:origin x="536" y="5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Nelting Keller (LNKE - Underviser - VE - AK)" userId="0f8b2343-f0d9-4667-9071-fe4d1167a82f" providerId="ADAL" clId="{0AE8647C-EEA3-4361-9AD6-B61024221B6E}"/>
    <pc:docChg chg="addSld modSld">
      <pc:chgData name="Lennart Nelting Keller (LNKE - Underviser - VE - AK)" userId="0f8b2343-f0d9-4667-9071-fe4d1167a82f" providerId="ADAL" clId="{0AE8647C-EEA3-4361-9AD6-B61024221B6E}" dt="2024-08-27T19:46:43.865" v="17" actId="20577"/>
      <pc:docMkLst>
        <pc:docMk/>
      </pc:docMkLst>
      <pc:sldChg chg="modSp new mod">
        <pc:chgData name="Lennart Nelting Keller (LNKE - Underviser - VE - AK)" userId="0f8b2343-f0d9-4667-9071-fe4d1167a82f" providerId="ADAL" clId="{0AE8647C-EEA3-4361-9AD6-B61024221B6E}" dt="2024-08-27T19:46:43.865" v="17" actId="20577"/>
        <pc:sldMkLst>
          <pc:docMk/>
          <pc:sldMk cId="3067468003" sldId="266"/>
        </pc:sldMkLst>
        <pc:spChg chg="mod">
          <ac:chgData name="Lennart Nelting Keller (LNKE - Underviser - VE - AK)" userId="0f8b2343-f0d9-4667-9071-fe4d1167a82f" providerId="ADAL" clId="{0AE8647C-EEA3-4361-9AD6-B61024221B6E}" dt="2024-08-27T19:46:43.865" v="17" actId="20577"/>
          <ac:spMkLst>
            <pc:docMk/>
            <pc:sldMk cId="3067468003" sldId="266"/>
            <ac:spMk id="2" creationId="{A8F3665E-E70F-1CDB-158C-21D5DD2DE7D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27-08-2024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27-08-2024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noProof="0" smtClean="0"/>
              <a:t>10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3528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27-08-2024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27-08-2024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27-08-2024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27-08-2024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27-08-2024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27-08-2024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27-08-2024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27-08-2024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27-08-2024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27-08-2024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27-08-2024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Den franske revolution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Samfundets opbygning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7E223B-59D9-2425-FD6C-80BD53AC5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CF0A7B-8A89-EC0D-32EC-1FDFABE0D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Hvad er en revolution – og hvorfor sker de?</a:t>
            </a:r>
          </a:p>
          <a:p>
            <a:r>
              <a:rPr lang="da-DK" dirty="0"/>
              <a:t>2) Stændersamfundet i Europa</a:t>
            </a:r>
          </a:p>
          <a:p>
            <a:r>
              <a:rPr lang="da-DK" dirty="0"/>
              <a:t>3) Lær en filosof fra oplysningstiden at kende</a:t>
            </a:r>
          </a:p>
          <a:p>
            <a:r>
              <a:rPr lang="da-DK" dirty="0"/>
              <a:t>4) Enevælden i problemer</a:t>
            </a:r>
          </a:p>
        </p:txBody>
      </p:sp>
    </p:spTree>
    <p:extLst>
      <p:ext uri="{BB962C8B-B14F-4D97-AF65-F5344CB8AC3E}">
        <p14:creationId xmlns:p14="http://schemas.microsoft.com/office/powerpoint/2010/main" val="331346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BD88B0-0804-79A9-7505-B4109FD42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Revolutioner og hvorfor de sker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2B4DB8C-F06B-F9DD-F676-4012B591E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Det marxistiske syn</a:t>
            </a:r>
          </a:p>
          <a:p>
            <a:r>
              <a:rPr lang="da-DK" dirty="0"/>
              <a:t>Det idealistiske syn</a:t>
            </a:r>
          </a:p>
          <a:p>
            <a:r>
              <a:rPr lang="da-DK" dirty="0"/>
              <a:t>Edwards faseteori</a:t>
            </a:r>
          </a:p>
          <a:p>
            <a:r>
              <a:rPr lang="da-DK" dirty="0"/>
              <a:t>Davies J-kurve</a:t>
            </a:r>
          </a:p>
        </p:txBody>
      </p:sp>
    </p:spTree>
    <p:extLst>
      <p:ext uri="{BB962C8B-B14F-4D97-AF65-F5344CB8AC3E}">
        <p14:creationId xmlns:p14="http://schemas.microsoft.com/office/powerpoint/2010/main" val="299981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EDEA3A-0E7A-22D3-1EAD-3A41D96B5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Den franske revolution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CDEECC-14D9-6B46-852F-DE04879FF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Periodisering: 1789-1799</a:t>
            </a:r>
          </a:p>
          <a:p>
            <a:r>
              <a:rPr lang="da-DK" dirty="0"/>
              <a:t>Den folkerigeste nation i Europa med omkring 26 mio. indbyggere</a:t>
            </a:r>
          </a:p>
          <a:p>
            <a:r>
              <a:rPr lang="da-DK" dirty="0"/>
              <a:t>Den franske konge var konge af Guds nåde og behøvede derfor ikke at retfærdiggøre sine handlinger for nogen anden jordisk person. Bourbon-slægten, som den franske kongefamilie kom fra, kunne således agere som både den lovgivende, udøvende og dømmende magt.</a:t>
            </a:r>
          </a:p>
        </p:txBody>
      </p:sp>
    </p:spTree>
    <p:extLst>
      <p:ext uri="{BB962C8B-B14F-4D97-AF65-F5344CB8AC3E}">
        <p14:creationId xmlns:p14="http://schemas.microsoft.com/office/powerpoint/2010/main" val="389544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E84506-C8FD-5689-012C-2C14BAE98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Stændersamfundet i Europa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2EF13E-C572-0FA1-EEC9-52DBF11B6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De fleste samfund i Europa var det man kalder for et stændersamfund.</a:t>
            </a:r>
          </a:p>
          <a:p>
            <a:r>
              <a:rPr lang="da-DK" dirty="0"/>
              <a:t>Hver stand havde sin plads i samfundet og dette var juridisk bindende og opdelt. </a:t>
            </a:r>
          </a:p>
          <a:p>
            <a:r>
              <a:rPr lang="da-DK" dirty="0"/>
              <a:t>De gejstlige, Adlen, bønder, erhvervsdrivende og borgerskabet</a:t>
            </a:r>
          </a:p>
          <a:p>
            <a:r>
              <a:rPr lang="da-DK" dirty="0"/>
              <a:t>Feudalisme: Herremanden ejer jorden og lejer den ud til bønderne – bliver man stor nok Herremand kan blive adel.</a:t>
            </a:r>
          </a:p>
          <a:p>
            <a:r>
              <a:rPr lang="da-DK" dirty="0"/>
              <a:t>Kirken og adlen fritaget for skat – så kun 3. standen der skulle betale skatter</a:t>
            </a:r>
          </a:p>
          <a:p>
            <a:r>
              <a:rPr lang="da-DK" dirty="0"/>
              <a:t>Adlen skulle til gengæld drage i krig for kongen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4048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0A68D5-64AD-355D-1344-863F03C62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På vej mod revolutionen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EC5413-C7A6-0974-5323-AEA79FEDC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De betalte skat til staten, skat til kirken (tiende), afgifter til den lokale herremand og forbrugsafgifter på f.eks. det vigtige salt. Væksten i direkte og indirekte skatter steg voldsomt i perioden frem mod revolutionen, således at en gennemsnitsbonde måtte aflevere mellem 70 og 75 % af sin samlede produktion. </a:t>
            </a:r>
          </a:p>
          <a:p>
            <a:pPr algn="l"/>
            <a:r>
              <a:rPr lang="da-DK" dirty="0"/>
              <a:t>Borgerskabet i de større byer var under indflydelse af oplysningstankernes liberalistiske tanker, og mange talte for et opgør med de privilegier, som de to øverste stænder var udstyret med.</a:t>
            </a:r>
          </a:p>
          <a:p>
            <a:pPr algn="l"/>
            <a:r>
              <a:rPr lang="da-DK" dirty="0"/>
              <a:t>I tredjestandens øvre lag hos handelsmænd og købmænd voksede frustrationerne over, at 1. og 2. standens privilegier var medfødte, og det derfor var meget svært for »opkomlinge« at opnå samme magtpositioner i samfundet. Konkurrencen om samfundets positioner var simpelthen unfair.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5926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11E3EC-DBA4-261C-EA3A-EFFBE5716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Oplysningstiden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A8D2C6-9437-8EBD-12BD-0220BD4CB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Oplysningstiden findes i 1700-tallet i Europa – Det er her videnskaben vinder frem i samfundet</a:t>
            </a:r>
          </a:p>
          <a:p>
            <a:endParaRPr lang="da-DK" dirty="0"/>
          </a:p>
          <a:p>
            <a:r>
              <a:rPr lang="da-DK" dirty="0"/>
              <a:t>Kendte filosoffer i perioden der gør sig tanker om samfundets opbygning: John Locke, Adam Smith, Voltaire, Montesquieu, Jean-Jacques Rousseau</a:t>
            </a:r>
          </a:p>
          <a:p>
            <a:endParaRPr lang="da-DK" dirty="0"/>
          </a:p>
          <a:p>
            <a:r>
              <a:rPr lang="da-DK" dirty="0"/>
              <a:t>De mener jo rigtig meget, men se om i kan finde noget om hvordan de mener hvordan samfundet bør være bygget op.</a:t>
            </a:r>
          </a:p>
        </p:txBody>
      </p:sp>
    </p:spTree>
    <p:extLst>
      <p:ext uri="{BB962C8B-B14F-4D97-AF65-F5344CB8AC3E}">
        <p14:creationId xmlns:p14="http://schemas.microsoft.com/office/powerpoint/2010/main" val="143792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E17A0-63B3-7CF8-4C51-8C6D868BE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Enevælden i problemer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62504C-7401-7002-8B4B-A3AD8F799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Den franske enevælde med Ludvig d. 16 i spidsen lever et meget dyrt og pompøst liv</a:t>
            </a:r>
          </a:p>
          <a:p>
            <a:r>
              <a:rPr lang="da-DK" dirty="0"/>
              <a:t>Derfor mangler kongen kronisk penge – da han også tit får brugt lidt mange på en masse krige</a:t>
            </a:r>
          </a:p>
          <a:p>
            <a:r>
              <a:rPr lang="da-DK" dirty="0"/>
              <a:t>Enevældens økonomiske vanskeligheder blev forstærket af en generel økonomisk krise fra sommeren 1788. Krisen var kulminationen på mange års forværring i forskellige økonomiske indikatorer. Fald i produktionen samt faldende korn- og vinpriser var dens klareste udtryk. Samtidig kunne franske producenter se sig udkonkurreret af billigere engelske varer, der via den fremskredne engelske industrialisering kunne produceres med lavere omkostninger. </a:t>
            </a:r>
          </a:p>
        </p:txBody>
      </p:sp>
    </p:spTree>
    <p:extLst>
      <p:ext uri="{BB962C8B-B14F-4D97-AF65-F5344CB8AC3E}">
        <p14:creationId xmlns:p14="http://schemas.microsoft.com/office/powerpoint/2010/main" val="345177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7FF80F-74D1-0E63-C6AD-5EABC610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Enevælden i problemer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3F3976-8FE0-0810-446B-72795CBF4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Ydermere blev situationen forværret at en katastrofal dårlig høst i sommeren 1788, som fremkaldte hungersnødslignede tilstande i flere regioner og fik brødpriserne til at stige kraftigt.</a:t>
            </a:r>
          </a:p>
          <a:p>
            <a:r>
              <a:rPr lang="da-DK" dirty="0"/>
              <a:t>Konfronteret med disse økonomiske realiteter så Louis d. 16. i august 1788 sig nødsaget til at indkalde stænderforsamlingen, som ikke havde været indkaldt i 175 år. Stænderforsamlingen bestod af repræsentanter fra de tre stænder, og kongen håbede på, at man ved at samles i Versailles kunne finde en løsning på den håbløse økonomiske situation.</a:t>
            </a:r>
          </a:p>
          <a:p>
            <a:r>
              <a:rPr lang="da-DK" dirty="0"/>
              <a:t>Kongen gør lidt det modsatte af del og hersk her – det bliver fatalt.</a:t>
            </a:r>
          </a:p>
        </p:txBody>
      </p:sp>
    </p:spTree>
    <p:extLst>
      <p:ext uri="{BB962C8B-B14F-4D97-AF65-F5344CB8AC3E}">
        <p14:creationId xmlns:p14="http://schemas.microsoft.com/office/powerpoint/2010/main" val="239420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362CD2-980A-1DDD-4AC1-CBB160FC5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OPgave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7AADE3-4864-F207-1818-CF31E109E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skal til kilderne for at finde ud af hvad der leder op til revolutionen</a:t>
            </a:r>
          </a:p>
          <a:p>
            <a:r>
              <a:rPr lang="da-DK" dirty="0"/>
              <a:t>Kilde 1: En gejstlig der skriver på vegne af 3.standen</a:t>
            </a:r>
          </a:p>
          <a:p>
            <a:r>
              <a:rPr lang="da-DK" dirty="0"/>
              <a:t>Kilde 2: Hver egn skrev </a:t>
            </a:r>
            <a:r>
              <a:rPr lang="da-DK" dirty="0" err="1"/>
              <a:t>Cahiers</a:t>
            </a:r>
            <a:r>
              <a:rPr lang="da-DK" dirty="0"/>
              <a:t> (Valgbreve) hvor de kom med forslag, klager og krav til stænderforsamlingen – dette er et eksempel på dette</a:t>
            </a:r>
          </a:p>
          <a:p>
            <a:endParaRPr lang="da-DK" dirty="0"/>
          </a:p>
          <a:p>
            <a:r>
              <a:rPr lang="da-DK" dirty="0"/>
              <a:t>Anvend kildekritisk analyse på kilderne og analyser indholdet af kilderne – Forsøg at opstille en problemformulering kilderne kan være med til at svare på</a:t>
            </a:r>
          </a:p>
        </p:txBody>
      </p:sp>
    </p:spTree>
    <p:extLst>
      <p:ext uri="{BB962C8B-B14F-4D97-AF65-F5344CB8AC3E}">
        <p14:creationId xmlns:p14="http://schemas.microsoft.com/office/powerpoint/2010/main" val="27118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F3665E-E70F-1CDB-158C-21D5DD2DE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Fælles opsamling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84B1382-5091-C65D-6CB8-B159DC738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746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1b29427a-4ed3-4f0e-a3ff-ced1342f64ac}" enabled="0" method="" siteId="{1b29427a-4ed3-4f0e-a3ff-ced1342f64a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55</TotalTime>
  <Words>700</Words>
  <Application>Microsoft Office PowerPoint</Application>
  <PresentationFormat>Brugerdefineret</PresentationFormat>
  <Paragraphs>50</Paragraphs>
  <Slides>11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Præsentation med verden 16x9</vt:lpstr>
      <vt:lpstr>Den franske revolution</vt:lpstr>
      <vt:lpstr>Dagens program</vt:lpstr>
      <vt:lpstr>Revolutioner og hvorfor de sker</vt:lpstr>
      <vt:lpstr>Den franske revolution</vt:lpstr>
      <vt:lpstr>Stændersamfundet i Europa</vt:lpstr>
      <vt:lpstr>På vej mod revolutionen</vt:lpstr>
      <vt:lpstr>Oplysningstiden</vt:lpstr>
      <vt:lpstr>Enevælden i problemer</vt:lpstr>
      <vt:lpstr>Enevælden i problemer</vt:lpstr>
      <vt:lpstr>OPgave</vt:lpstr>
      <vt:lpstr>Fælles opsamling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2024-08-27T18:51:27Z</dcterms:created>
  <dcterms:modified xsi:type="dcterms:W3CDTF">2024-08-27T19:46:47Z</dcterms:modified>
</cp:coreProperties>
</file>