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57" r:id="rId3"/>
    <p:sldId id="258" r:id="rId4"/>
    <p:sldId id="259" r:id="rId5"/>
    <p:sldId id="260" r:id="rId6"/>
    <p:sldId id="261" r:id="rId7"/>
    <p:sldId id="262" r:id="rId8"/>
    <p:sldId id="263" r:id="rId9"/>
    <p:sldId id="264" r:id="rId10"/>
    <p:sldId id="265" r:id="rId11"/>
  </p:sldIdLst>
  <p:sldSz cx="12188825" cy="6858000"/>
  <p:notesSz cx="6858000" cy="9144000"/>
  <p:defaultTextStyle>
    <a:defPPr rtl="0">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886" autoAdjust="0"/>
  </p:normalViewPr>
  <p:slideViewPr>
    <p:cSldViewPr>
      <p:cViewPr>
        <p:scale>
          <a:sx n="69" d="100"/>
          <a:sy n="69" d="100"/>
        </p:scale>
        <p:origin x="564" y="68"/>
      </p:cViewPr>
      <p:guideLst>
        <p:guide pos="3839"/>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93" d="100"/>
          <a:sy n="93" d="100"/>
        </p:scale>
        <p:origin x="295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nnart Nelting Keller (LNKE - Underviser - VE - AK)" userId="0f8b2343-f0d9-4667-9071-fe4d1167a82f" providerId="ADAL" clId="{56FE0D2A-94B9-4622-A275-B557BEF99F57}"/>
    <pc:docChg chg="addSld modSld">
      <pc:chgData name="Lennart Nelting Keller (LNKE - Underviser - VE - AK)" userId="0f8b2343-f0d9-4667-9071-fe4d1167a82f" providerId="ADAL" clId="{56FE0D2A-94B9-4622-A275-B557BEF99F57}" dt="2024-08-26T07:25:02.058" v="20" actId="20577"/>
      <pc:docMkLst>
        <pc:docMk/>
      </pc:docMkLst>
      <pc:sldChg chg="modSp new mod">
        <pc:chgData name="Lennart Nelting Keller (LNKE - Underviser - VE - AK)" userId="0f8b2343-f0d9-4667-9071-fe4d1167a82f" providerId="ADAL" clId="{56FE0D2A-94B9-4622-A275-B557BEF99F57}" dt="2024-08-26T07:25:02.058" v="20" actId="20577"/>
        <pc:sldMkLst>
          <pc:docMk/>
          <pc:sldMk cId="2961176254" sldId="265"/>
        </pc:sldMkLst>
        <pc:spChg chg="mod">
          <ac:chgData name="Lennart Nelting Keller (LNKE - Underviser - VE - AK)" userId="0f8b2343-f0d9-4667-9071-fe4d1167a82f" providerId="ADAL" clId="{56FE0D2A-94B9-4622-A275-B557BEF99F57}" dt="2024-08-26T07:25:02.058" v="20" actId="20577"/>
          <ac:spMkLst>
            <pc:docMk/>
            <pc:sldMk cId="2961176254" sldId="265"/>
            <ac:spMk id="2" creationId="{75446B49-31C9-FE66-FB47-E0FF53145FE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da-DK"/>
          </a:p>
        </p:txBody>
      </p:sp>
      <p:sp>
        <p:nvSpPr>
          <p:cNvPr id="3" name="Pladsholder til dato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4B12C811-E921-4FDA-B1B6-7D95825DC33E}" type="datetime1">
              <a:rPr lang="da-DK" smtClean="0"/>
              <a:t>26-08-2024</a:t>
            </a:fld>
            <a:endParaRPr lang="da-DK"/>
          </a:p>
        </p:txBody>
      </p:sp>
      <p:sp>
        <p:nvSpPr>
          <p:cNvPr id="4" name="Pladsholder til sidefod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da-DK"/>
          </a:p>
        </p:txBody>
      </p:sp>
      <p:sp>
        <p:nvSpPr>
          <p:cNvPr id="5" name="Pladsholder til slide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A446DCAE-1661-43FF-8A44-43DAFDC1FD90}" type="slidenum">
              <a:rPr lang="da-DK"/>
              <a:t>‹nr.›</a:t>
            </a:fld>
            <a:endParaRPr lang="da-DK"/>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da-DK" noProof="0"/>
          </a:p>
        </p:txBody>
      </p:sp>
      <p:sp>
        <p:nvSpPr>
          <p:cNvPr id="3" name="Pladsholder til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35B1A0-17BF-4B62-88BF-5EB76D35A279}" type="datetime1">
              <a:rPr lang="da-DK" smtClean="0"/>
              <a:pPr/>
              <a:t>26-08-2024</a:t>
            </a:fld>
            <a:endParaRPr lang="da-DK" dirty="0"/>
          </a:p>
        </p:txBody>
      </p:sp>
      <p:sp>
        <p:nvSpPr>
          <p:cNvPr id="4" name="Pladsholder til slidebillede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da-DK" noProof="0"/>
          </a:p>
        </p:txBody>
      </p:sp>
      <p:sp>
        <p:nvSpPr>
          <p:cNvPr id="5" name="Pladsholder til no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6" name="Pladsholder til sidefod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da-DK" noProof="0"/>
          </a:p>
        </p:txBody>
      </p:sp>
      <p:sp>
        <p:nvSpPr>
          <p:cNvPr id="7" name="Pladsholder til sli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69C971FF-EF28-4195-A575-329446EFAA55}" type="slidenum">
              <a:rPr lang="da-DK" noProof="0"/>
              <a:t>‹nr.›</a:t>
            </a:fld>
            <a:endParaRPr lang="da-DK" noProof="0"/>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pPr rtl="0"/>
            <a:fld id="{69C971FF-EF28-4195-A575-329446EFAA55}" type="slidenum">
              <a:rPr lang="da-DK" smtClean="0"/>
              <a:t>1</a:t>
            </a:fld>
            <a:endParaRPr lang="da-DK"/>
          </a:p>
        </p:txBody>
      </p:sp>
    </p:spTree>
    <p:extLst>
      <p:ext uri="{BB962C8B-B14F-4D97-AF65-F5344CB8AC3E}">
        <p14:creationId xmlns:p14="http://schemas.microsoft.com/office/powerpoint/2010/main" val="6563599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pPr rtl="0"/>
            <a:fld id="{69C971FF-EF28-4195-A575-329446EFAA55}" type="slidenum">
              <a:rPr lang="da-DK" noProof="0" smtClean="0"/>
              <a:t>4</a:t>
            </a:fld>
            <a:endParaRPr lang="da-DK" noProof="0"/>
          </a:p>
        </p:txBody>
      </p:sp>
    </p:spTree>
    <p:extLst>
      <p:ext uri="{BB962C8B-B14F-4D97-AF65-F5344CB8AC3E}">
        <p14:creationId xmlns:p14="http://schemas.microsoft.com/office/powerpoint/2010/main" val="25989263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6" name="Kombinationstegning 6" descr="Verdenskort"/>
          <p:cNvSpPr>
            <a:spLocks noEditPoints="1"/>
          </p:cNvSpPr>
          <p:nvPr/>
        </p:nvSpPr>
        <p:spPr bwMode="gray">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lvl="0" rtl="0"/>
            <a:endParaRPr lang="da-DK" noProof="0">
              <a:solidFill>
                <a:schemeClr val="lt1"/>
              </a:solidFill>
            </a:endParaRPr>
          </a:p>
        </p:txBody>
      </p:sp>
      <p:sp>
        <p:nvSpPr>
          <p:cNvPr id="2" name="Titel 1"/>
          <p:cNvSpPr>
            <a:spLocks noGrp="1"/>
          </p:cNvSpPr>
          <p:nvPr>
            <p:ph type="ctrTitle" hasCustomPrompt="1"/>
          </p:nvPr>
        </p:nvSpPr>
        <p:spPr>
          <a:xfrm>
            <a:off x="1217613" y="1828799"/>
            <a:ext cx="9753600" cy="3048001"/>
          </a:xfrm>
        </p:spPr>
        <p:txBody>
          <a:bodyPr rtlCol="0">
            <a:normAutofit/>
          </a:bodyPr>
          <a:lstStyle>
            <a:lvl1pPr>
              <a:defRPr sz="4400"/>
            </a:lvl1pPr>
          </a:lstStyle>
          <a:p>
            <a:pPr rtl="0"/>
            <a:r>
              <a:rPr lang="da-DK" noProof="0"/>
              <a:t>Klik for at redigere titeltypografier i master</a:t>
            </a:r>
          </a:p>
        </p:txBody>
      </p:sp>
      <p:sp>
        <p:nvSpPr>
          <p:cNvPr id="3" name="Undertitel 2"/>
          <p:cNvSpPr>
            <a:spLocks noGrp="1"/>
          </p:cNvSpPr>
          <p:nvPr>
            <p:ph type="subTitle" idx="1"/>
          </p:nvPr>
        </p:nvSpPr>
        <p:spPr>
          <a:xfrm>
            <a:off x="1217614" y="5029200"/>
            <a:ext cx="7848600" cy="1143000"/>
          </a:xfrm>
        </p:spPr>
        <p:txBody>
          <a:bodyPr rtlCol="0">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da-DK" noProof="0"/>
              <a:t>Klik for at redigere undertiteltypografien i masteren</a:t>
            </a:r>
          </a:p>
        </p:txBody>
      </p:sp>
    </p:spTree>
    <p:extLst>
      <p:ext uri="{BB962C8B-B14F-4D97-AF65-F5344CB8AC3E}">
        <p14:creationId xmlns:p14="http://schemas.microsoft.com/office/powerpoint/2010/main" val="925245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lodret tekst 2"/>
          <p:cNvSpPr>
            <a:spLocks noGrp="1"/>
          </p:cNvSpPr>
          <p:nvPr>
            <p:ph type="body" orient="vert" idx="1" hasCustomPrompt="1"/>
          </p:nvPr>
        </p:nvSpPr>
        <p:spPr/>
        <p:txBody>
          <a:bodyPr vert="eaVert" rtlCol="0"/>
          <a:lstStyle>
            <a:lvl5pPr>
              <a:defRPr/>
            </a:lvl5pPr>
            <a:lvl6pPr>
              <a:defRPr/>
            </a:lvl6pPr>
            <a:lvl7pPr>
              <a:defRPr baseline="0"/>
            </a:lvl7pPr>
            <a:lvl8pPr>
              <a:defRPr baseline="0"/>
            </a:lvl8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90D839CF-EF64-4676-B748-7324FBA79A14}" type="datetime1">
              <a:rPr lang="da-DK" noProof="0" smtClean="0"/>
              <a:t>26-08-2024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944854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hasCustomPrompt="1"/>
          </p:nvPr>
        </p:nvSpPr>
        <p:spPr>
          <a:xfrm>
            <a:off x="8836898" y="685800"/>
            <a:ext cx="2134315" cy="5486400"/>
          </a:xfrm>
        </p:spPr>
        <p:txBody>
          <a:bodyPr vert="eaVert" rtlCol="0"/>
          <a:lstStyle/>
          <a:p>
            <a:pPr rtl="0"/>
            <a:r>
              <a:rPr lang="da-DK" noProof="0"/>
              <a:t>Klik for at redigere titeltypografier i master</a:t>
            </a:r>
          </a:p>
        </p:txBody>
      </p:sp>
      <p:sp>
        <p:nvSpPr>
          <p:cNvPr id="3" name="Pladsholder til lodret tekst 2"/>
          <p:cNvSpPr>
            <a:spLocks noGrp="1"/>
          </p:cNvSpPr>
          <p:nvPr>
            <p:ph type="body" orient="vert" idx="1" hasCustomPrompt="1"/>
          </p:nvPr>
        </p:nvSpPr>
        <p:spPr>
          <a:xfrm>
            <a:off x="1217613" y="685800"/>
            <a:ext cx="7416138" cy="5486400"/>
          </a:xfrm>
        </p:spPr>
        <p:txBody>
          <a:bodyPr vert="eaVert" rtlCol="0"/>
          <a:lstStyle>
            <a:lvl5pPr>
              <a:defRPr/>
            </a:lvl5pPr>
            <a:lvl6pPr>
              <a:defRPr/>
            </a:lvl6pPr>
            <a:lvl7pPr>
              <a:defRPr/>
            </a:lvl7pPr>
            <a:lvl8pPr>
              <a:defRPr/>
            </a:lvl8pPr>
            <a:lvl9pPr>
              <a:defRPr/>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4838AC6B-5A42-491D-8FE2-CAC4F943ED23}" type="datetime1">
              <a:rPr lang="da-DK" noProof="0" smtClean="0"/>
              <a:t>26-08-2024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829424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indhold 2"/>
          <p:cNvSpPr>
            <a:spLocks noGrp="1"/>
          </p:cNvSpPr>
          <p:nvPr>
            <p:ph idx="1" hasCustomPrompt="1"/>
          </p:nvPr>
        </p:nvSpPr>
        <p:spPr/>
        <p:txBody>
          <a:bodyPr rtlCol="0"/>
          <a:lstStyle>
            <a:lvl5pPr>
              <a:defRPr/>
            </a:lvl5pPr>
            <a:lvl6pPr>
              <a:defRPr/>
            </a:lvl6pPr>
            <a:lvl7pPr>
              <a:defRPr baseline="0"/>
            </a:lvl7pPr>
            <a:lvl8pPr>
              <a:defRPr baseline="0"/>
            </a:lvl8pPr>
            <a:lvl9pPr>
              <a:defRPr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8A0424E2-5020-4EC7-B0B7-C1315A438B9D}" type="datetime1">
              <a:rPr lang="da-DK" noProof="0" smtClean="0"/>
              <a:t>26-08-2024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794642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tionsoverskrif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1217614" y="3429000"/>
            <a:ext cx="9753600" cy="2362199"/>
          </a:xfrm>
        </p:spPr>
        <p:txBody>
          <a:bodyPr rtlCol="0" anchor="b">
            <a:normAutofit/>
          </a:bodyPr>
          <a:lstStyle>
            <a:lvl1pPr algn="l">
              <a:defRPr sz="4400" b="0" cap="all"/>
            </a:lvl1pPr>
          </a:lstStyle>
          <a:p>
            <a:pPr rtl="0"/>
            <a:r>
              <a:rPr lang="da-DK" noProof="0"/>
              <a:t>Klik for at redigere titeltypografier i master</a:t>
            </a:r>
          </a:p>
        </p:txBody>
      </p:sp>
      <p:sp>
        <p:nvSpPr>
          <p:cNvPr id="3" name="Pladsholder til tekst 2"/>
          <p:cNvSpPr>
            <a:spLocks noGrp="1"/>
          </p:cNvSpPr>
          <p:nvPr>
            <p:ph type="body" idx="1" hasCustomPrompt="1"/>
          </p:nvPr>
        </p:nvSpPr>
        <p:spPr>
          <a:xfrm>
            <a:off x="1213150" y="685801"/>
            <a:ext cx="7853063" cy="1142999"/>
          </a:xfrm>
        </p:spPr>
        <p:txBody>
          <a:bodyPr rtlCol="0"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da-DK" noProof="0"/>
              <a:t>Klik for at redigere i master</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6F9F6BA7-8AE6-4CE2-9759-98EA26E5787C}" type="datetime1">
              <a:rPr lang="da-DK" noProof="0" smtClean="0"/>
              <a:t>26-08-2024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94569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indhold 2"/>
          <p:cNvSpPr>
            <a:spLocks noGrp="1"/>
          </p:cNvSpPr>
          <p:nvPr>
            <p:ph sz="half" idx="1" hasCustomPrompt="1"/>
          </p:nvPr>
        </p:nvSpPr>
        <p:spPr>
          <a:xfrm>
            <a:off x="12332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indhold 3"/>
          <p:cNvSpPr>
            <a:spLocks noGrp="1"/>
          </p:cNvSpPr>
          <p:nvPr>
            <p:ph sz="half" idx="2" hasCustomPrompt="1"/>
          </p:nvPr>
        </p:nvSpPr>
        <p:spPr>
          <a:xfrm>
            <a:off x="62624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7B89840D-4430-4FFF-BFDB-DC699827C6E2}" type="datetime1">
              <a:rPr lang="da-DK" noProof="0" smtClean="0"/>
              <a:t>26-08-2024</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797784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lvl1pPr>
              <a:defRPr/>
            </a:lvl1pPr>
          </a:lstStyle>
          <a:p>
            <a:pPr rtl="0"/>
            <a:r>
              <a:rPr lang="da-DK" noProof="0"/>
              <a:t>Klik for at redigere titeltypografier i master</a:t>
            </a:r>
          </a:p>
        </p:txBody>
      </p:sp>
      <p:sp>
        <p:nvSpPr>
          <p:cNvPr id="3" name="Pladsholder til tekst 2"/>
          <p:cNvSpPr>
            <a:spLocks noGrp="1"/>
          </p:cNvSpPr>
          <p:nvPr>
            <p:ph type="body" idx="1" hasCustomPrompt="1"/>
          </p:nvPr>
        </p:nvSpPr>
        <p:spPr>
          <a:xfrm>
            <a:off x="121761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a:t>Klik for at redigere i master</a:t>
            </a:r>
          </a:p>
        </p:txBody>
      </p:sp>
      <p:sp>
        <p:nvSpPr>
          <p:cNvPr id="4" name="Pladsholder til indhold 3"/>
          <p:cNvSpPr>
            <a:spLocks noGrp="1"/>
          </p:cNvSpPr>
          <p:nvPr>
            <p:ph sz="half" idx="2" hasCustomPrompt="1"/>
          </p:nvPr>
        </p:nvSpPr>
        <p:spPr>
          <a:xfrm>
            <a:off x="121761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tekst 4"/>
          <p:cNvSpPr>
            <a:spLocks noGrp="1"/>
          </p:cNvSpPr>
          <p:nvPr>
            <p:ph type="body" sz="quarter" idx="3" hasCustomPrompt="1"/>
          </p:nvPr>
        </p:nvSpPr>
        <p:spPr>
          <a:xfrm>
            <a:off x="626205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a:t>Klik for at redigere i master</a:t>
            </a:r>
          </a:p>
        </p:txBody>
      </p:sp>
      <p:sp>
        <p:nvSpPr>
          <p:cNvPr id="6" name="Pladsholder til indhold 5"/>
          <p:cNvSpPr>
            <a:spLocks noGrp="1"/>
          </p:cNvSpPr>
          <p:nvPr>
            <p:ph sz="quarter" idx="4" hasCustomPrompt="1"/>
          </p:nvPr>
        </p:nvSpPr>
        <p:spPr>
          <a:xfrm>
            <a:off x="626205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8" name="Pladsholder til sidefod 7"/>
          <p:cNvSpPr>
            <a:spLocks noGrp="1"/>
          </p:cNvSpPr>
          <p:nvPr>
            <p:ph type="ftr" sz="quarter" idx="11"/>
          </p:nvPr>
        </p:nvSpPr>
        <p:spPr/>
        <p:txBody>
          <a:bodyPr rtlCol="0"/>
          <a:lstStyle/>
          <a:p>
            <a:pPr rtl="0"/>
            <a:r>
              <a:rPr lang="da-DK" noProof="0"/>
              <a:t>Tilføj en sidefod</a:t>
            </a:r>
          </a:p>
        </p:txBody>
      </p:sp>
      <p:sp>
        <p:nvSpPr>
          <p:cNvPr id="7" name="Pladsholder til dato 6"/>
          <p:cNvSpPr>
            <a:spLocks noGrp="1"/>
          </p:cNvSpPr>
          <p:nvPr>
            <p:ph type="dt" sz="half" idx="10"/>
          </p:nvPr>
        </p:nvSpPr>
        <p:spPr/>
        <p:txBody>
          <a:bodyPr rtlCol="0"/>
          <a:lstStyle/>
          <a:p>
            <a:pPr rtl="0"/>
            <a:fld id="{0EE185C9-7DAF-4EC7-9862-C99CF0502DE2}" type="datetime1">
              <a:rPr lang="da-DK" noProof="0" smtClean="0"/>
              <a:t>26-08-2024</a:t>
            </a:fld>
            <a:endParaRPr lang="da-DK" noProof="0"/>
          </a:p>
        </p:txBody>
      </p:sp>
      <p:sp>
        <p:nvSpPr>
          <p:cNvPr id="9" name="Pladsholder til slidenummer 8"/>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862447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4" name="Pladsholder til sidefod 3"/>
          <p:cNvSpPr>
            <a:spLocks noGrp="1"/>
          </p:cNvSpPr>
          <p:nvPr>
            <p:ph type="ftr" sz="quarter" idx="11"/>
          </p:nvPr>
        </p:nvSpPr>
        <p:spPr/>
        <p:txBody>
          <a:bodyPr rtlCol="0"/>
          <a:lstStyle/>
          <a:p>
            <a:pPr rtl="0"/>
            <a:r>
              <a:rPr lang="da-DK" noProof="0"/>
              <a:t>Tilføj en sidefod</a:t>
            </a:r>
          </a:p>
        </p:txBody>
      </p:sp>
      <p:sp>
        <p:nvSpPr>
          <p:cNvPr id="3" name="Pladsholder til dato 2"/>
          <p:cNvSpPr>
            <a:spLocks noGrp="1"/>
          </p:cNvSpPr>
          <p:nvPr>
            <p:ph type="dt" sz="half" idx="10"/>
          </p:nvPr>
        </p:nvSpPr>
        <p:spPr/>
        <p:txBody>
          <a:bodyPr rtlCol="0"/>
          <a:lstStyle/>
          <a:p>
            <a:pPr rtl="0"/>
            <a:fld id="{56CA46E8-8474-46AB-B428-DF6C998A80D9}" type="datetime1">
              <a:rPr lang="da-DK" noProof="0" smtClean="0"/>
              <a:t>26-08-2024</a:t>
            </a:fld>
            <a:endParaRPr lang="da-DK" noProof="0"/>
          </a:p>
        </p:txBody>
      </p:sp>
      <p:sp>
        <p:nvSpPr>
          <p:cNvPr id="5" name="Pladsholder til slidenummer 4"/>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1336223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dsholder til sidefod 2"/>
          <p:cNvSpPr>
            <a:spLocks noGrp="1"/>
          </p:cNvSpPr>
          <p:nvPr>
            <p:ph type="ftr" sz="quarter" idx="11"/>
          </p:nvPr>
        </p:nvSpPr>
        <p:spPr/>
        <p:txBody>
          <a:bodyPr rtlCol="0"/>
          <a:lstStyle/>
          <a:p>
            <a:pPr rtl="0"/>
            <a:r>
              <a:rPr lang="da-DK" noProof="0"/>
              <a:t>Tilføj en sidefod</a:t>
            </a:r>
          </a:p>
        </p:txBody>
      </p:sp>
      <p:sp>
        <p:nvSpPr>
          <p:cNvPr id="2" name="Pladsholder til dato 1"/>
          <p:cNvSpPr>
            <a:spLocks noGrp="1"/>
          </p:cNvSpPr>
          <p:nvPr>
            <p:ph type="dt" sz="half" idx="10"/>
          </p:nvPr>
        </p:nvSpPr>
        <p:spPr/>
        <p:txBody>
          <a:bodyPr rtlCol="0"/>
          <a:lstStyle/>
          <a:p>
            <a:pPr rtl="0"/>
            <a:fld id="{87889A71-9BC3-47C4-88AD-1C71AA111534}" type="datetime1">
              <a:rPr lang="da-DK" noProof="0" smtClean="0"/>
              <a:t>26-08-2024</a:t>
            </a:fld>
            <a:endParaRPr lang="da-DK" noProof="0"/>
          </a:p>
        </p:txBody>
      </p:sp>
      <p:sp>
        <p:nvSpPr>
          <p:cNvPr id="4" name="Pladsholder til slidenummer 3"/>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553411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bg>
      <p:bgPr>
        <a:solidFill>
          <a:schemeClr val="bg1"/>
        </a:solidFill>
        <a:effectLst/>
      </p:bgPr>
    </p:bg>
    <p:spTree>
      <p:nvGrpSpPr>
        <p:cNvPr id="1" name=""/>
        <p:cNvGrpSpPr/>
        <p:nvPr/>
      </p:nvGrpSpPr>
      <p:grpSpPr>
        <a:xfrm>
          <a:off x="0" y="0"/>
          <a:ext cx="0" cy="0"/>
          <a:chOff x="0" y="0"/>
          <a:chExt cx="0" cy="0"/>
        </a:xfrm>
      </p:grpSpPr>
      <p:sp>
        <p:nvSpPr>
          <p:cNvPr id="8" name="Rektangel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da-DK" noProof="0"/>
          </a:p>
        </p:txBody>
      </p:sp>
      <p:sp>
        <p:nvSpPr>
          <p:cNvPr id="2" name="Titel 1"/>
          <p:cNvSpPr>
            <a:spLocks noGrp="1"/>
          </p:cNvSpPr>
          <p:nvPr>
            <p:ph type="title" hasCustomPrompt="1"/>
          </p:nvPr>
        </p:nvSpPr>
        <p:spPr>
          <a:xfrm>
            <a:off x="684213" y="685800"/>
            <a:ext cx="3886200" cy="4038600"/>
          </a:xfrm>
        </p:spPr>
        <p:txBody>
          <a:bodyPr rtlCol="0" anchor="b">
            <a:noAutofit/>
          </a:bodyPr>
          <a:lstStyle>
            <a:lvl1pPr algn="l">
              <a:defRPr sz="4000" b="0"/>
            </a:lvl1pPr>
          </a:lstStyle>
          <a:p>
            <a:pPr rtl="0"/>
            <a:r>
              <a:rPr lang="da-DK" noProof="0"/>
              <a:t>Klik for at redigere titeltypografier i master</a:t>
            </a:r>
          </a:p>
        </p:txBody>
      </p:sp>
      <p:sp>
        <p:nvSpPr>
          <p:cNvPr id="3" name="Pladsholder til indhold 2"/>
          <p:cNvSpPr>
            <a:spLocks noGrp="1"/>
          </p:cNvSpPr>
          <p:nvPr>
            <p:ph idx="1" hasCustomPrompt="1"/>
          </p:nvPr>
        </p:nvSpPr>
        <p:spPr>
          <a:xfrm>
            <a:off x="5865814" y="685800"/>
            <a:ext cx="5638800" cy="5486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tekst 3"/>
          <p:cNvSpPr>
            <a:spLocks noGrp="1"/>
          </p:cNvSpPr>
          <p:nvPr>
            <p:ph type="body" sz="half" idx="2" hasCustomPrompt="1"/>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da-DK" noProof="0"/>
              <a:t>Klik for at redigere i master</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AC57BC53-5407-41B2-8C24-E8A908611EE1}" type="datetime1">
              <a:rPr lang="da-DK" noProof="0" smtClean="0"/>
              <a:t>26-08-2024</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658483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bg>
      <p:bgPr>
        <a:solidFill>
          <a:schemeClr val="bg1"/>
        </a:solidFill>
        <a:effectLst/>
      </p:bgPr>
    </p:bg>
    <p:spTree>
      <p:nvGrpSpPr>
        <p:cNvPr id="1" name=""/>
        <p:cNvGrpSpPr/>
        <p:nvPr/>
      </p:nvGrpSpPr>
      <p:grpSpPr>
        <a:xfrm>
          <a:off x="0" y="0"/>
          <a:ext cx="0" cy="0"/>
          <a:chOff x="0" y="0"/>
          <a:chExt cx="0" cy="0"/>
        </a:xfrm>
      </p:grpSpPr>
      <p:sp>
        <p:nvSpPr>
          <p:cNvPr id="8" name="Rektangel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da-DK" noProof="0"/>
          </a:p>
        </p:txBody>
      </p:sp>
      <p:sp>
        <p:nvSpPr>
          <p:cNvPr id="2" name="Titel 1"/>
          <p:cNvSpPr>
            <a:spLocks noGrp="1"/>
          </p:cNvSpPr>
          <p:nvPr>
            <p:ph type="title" hasCustomPrompt="1"/>
          </p:nvPr>
        </p:nvSpPr>
        <p:spPr>
          <a:xfrm>
            <a:off x="684213" y="685800"/>
            <a:ext cx="3886200" cy="4038600"/>
          </a:xfrm>
        </p:spPr>
        <p:txBody>
          <a:bodyPr rtlCol="0" anchor="b">
            <a:noAutofit/>
          </a:bodyPr>
          <a:lstStyle>
            <a:lvl1pPr algn="l">
              <a:defRPr sz="4000" b="0"/>
            </a:lvl1pPr>
          </a:lstStyle>
          <a:p>
            <a:pPr rtl="0"/>
            <a:r>
              <a:rPr lang="da-DK" noProof="0"/>
              <a:t>Klik for at redigere titeltypografier i master</a:t>
            </a:r>
          </a:p>
        </p:txBody>
      </p:sp>
      <p:sp>
        <p:nvSpPr>
          <p:cNvPr id="3" name="Pladsholder til billede 2" descr="En tom pladsholder til at tilføje et billede. Klik på pladsholderen, og vælg det billede, du vil tilføje"/>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da-DK" noProof="0"/>
              <a:t>Klik på ikonet for at tilføje et billede</a:t>
            </a:r>
          </a:p>
        </p:txBody>
      </p:sp>
      <p:sp>
        <p:nvSpPr>
          <p:cNvPr id="4" name="Pladsholder til tekst 3"/>
          <p:cNvSpPr>
            <a:spLocks noGrp="1"/>
          </p:cNvSpPr>
          <p:nvPr>
            <p:ph type="body" sz="half" idx="2" hasCustomPrompt="1"/>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da-DK" noProof="0"/>
              <a:t>Klik for at redigere i master</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84B5756F-1A34-4EF2-A2D8-C7FC5F0CDCC6}" type="datetime1">
              <a:rPr lang="da-DK" noProof="0" smtClean="0"/>
              <a:t>26-08-2024</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319243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8000">
              <a:schemeClr val="bg1"/>
            </a:gs>
            <a:gs pos="28000">
              <a:schemeClr val="bg1"/>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pPr rtl="0"/>
            <a:r>
              <a:rPr lang="da-DK" noProof="0"/>
              <a:t>Klik for at redigere titeltypografier i master</a:t>
            </a:r>
          </a:p>
        </p:txBody>
      </p:sp>
      <p:sp>
        <p:nvSpPr>
          <p:cNvPr id="3" name="Pladsholder til tekst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pPr rtl="0"/>
            <a:r>
              <a:rPr lang="da-DK" noProof="0"/>
              <a:t>Tilføj en sidefod</a:t>
            </a:r>
          </a:p>
        </p:txBody>
      </p:sp>
      <p:sp>
        <p:nvSpPr>
          <p:cNvPr id="4" name="Pladsholder til dato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pPr rtl="0"/>
            <a:fld id="{1092350D-C227-455A-B6FF-FBB29D68BE71}" type="datetime1">
              <a:rPr lang="da-DK" noProof="0" smtClean="0"/>
              <a:t>26-08-2024</a:t>
            </a:fld>
            <a:endParaRPr lang="da-DK" noProof="0" dirty="0"/>
          </a:p>
        </p:txBody>
      </p:sp>
      <p:sp>
        <p:nvSpPr>
          <p:cNvPr id="6" name="Pladsholder til slidenumm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pPr rtl="0"/>
            <a:fld id="{F36C87F6-986D-49E6-AF40-1B3A1EE8064D}" type="slidenum">
              <a:rPr lang="da-DK" noProof="0" smtClean="0"/>
              <a:pPr rtl="0"/>
              <a:t>‹nr.›</a:t>
            </a:fld>
            <a:endParaRPr lang="da-DK" noProof="0"/>
          </a:p>
        </p:txBody>
      </p:sp>
    </p:spTree>
    <p:extLst>
      <p:ext uri="{BB962C8B-B14F-4D97-AF65-F5344CB8AC3E}">
        <p14:creationId xmlns:p14="http://schemas.microsoft.com/office/powerpoint/2010/main" val="18963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4000" kern="1200" cap="all" baseline="0">
          <a:solidFill>
            <a:schemeClr val="tx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rtlCol="0"/>
          <a:lstStyle/>
          <a:p>
            <a:pPr rtl="0"/>
            <a:r>
              <a:rPr lang="da-DK" dirty="0"/>
              <a:t>Indkomstfordeling - Ulighed</a:t>
            </a:r>
          </a:p>
        </p:txBody>
      </p:sp>
      <p:sp>
        <p:nvSpPr>
          <p:cNvPr id="3" name="Undertitel 2"/>
          <p:cNvSpPr>
            <a:spLocks noGrp="1"/>
          </p:cNvSpPr>
          <p:nvPr>
            <p:ph type="subTitle" idx="1"/>
          </p:nvPr>
        </p:nvSpPr>
        <p:spPr/>
        <p:txBody>
          <a:bodyPr rtlCol="0"/>
          <a:lstStyle/>
          <a:p>
            <a:pPr rtl="0"/>
            <a:r>
              <a:rPr lang="da-DK" dirty="0"/>
              <a:t>Hvordan undersøger vi fordelingen af goder i et samfund? Hvad er den retfærdige fordeling?</a:t>
            </a:r>
          </a:p>
        </p:txBody>
      </p:sp>
    </p:spTree>
    <p:extLst>
      <p:ext uri="{BB962C8B-B14F-4D97-AF65-F5344CB8AC3E}">
        <p14:creationId xmlns:p14="http://schemas.microsoft.com/office/powerpoint/2010/main" val="4025013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446B49-31C9-FE66-FB47-E0FF53145FE4}"/>
              </a:ext>
            </a:extLst>
          </p:cNvPr>
          <p:cNvSpPr>
            <a:spLocks noGrp="1"/>
          </p:cNvSpPr>
          <p:nvPr>
            <p:ph type="title"/>
          </p:nvPr>
        </p:nvSpPr>
        <p:spPr/>
        <p:txBody>
          <a:bodyPr/>
          <a:lstStyle/>
          <a:p>
            <a:pPr algn="ctr"/>
            <a:r>
              <a:rPr lang="da-DK" dirty="0"/>
              <a:t>Fælles refleksioner</a:t>
            </a:r>
          </a:p>
        </p:txBody>
      </p:sp>
      <p:sp>
        <p:nvSpPr>
          <p:cNvPr id="3" name="Pladsholder til indhold 2">
            <a:extLst>
              <a:ext uri="{FF2B5EF4-FFF2-40B4-BE49-F238E27FC236}">
                <a16:creationId xmlns:a16="http://schemas.microsoft.com/office/drawing/2014/main" id="{C000BDBB-C389-25DD-F23C-B88738305F60}"/>
              </a:ext>
            </a:extLst>
          </p:cNvPr>
          <p:cNvSpPr>
            <a:spLocks noGrp="1"/>
          </p:cNvSpPr>
          <p:nvPr>
            <p:ph idx="1"/>
          </p:nvPr>
        </p:nvSpPr>
        <p:spPr/>
        <p:txBody>
          <a:bodyPr/>
          <a:lstStyle/>
          <a:p>
            <a:endParaRPr lang="da-DK"/>
          </a:p>
        </p:txBody>
      </p:sp>
    </p:spTree>
    <p:extLst>
      <p:ext uri="{BB962C8B-B14F-4D97-AF65-F5344CB8AC3E}">
        <p14:creationId xmlns:p14="http://schemas.microsoft.com/office/powerpoint/2010/main" val="2961176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FDE6E8-6BCA-77D4-A049-7D0598E24D70}"/>
              </a:ext>
            </a:extLst>
          </p:cNvPr>
          <p:cNvSpPr>
            <a:spLocks noGrp="1"/>
          </p:cNvSpPr>
          <p:nvPr>
            <p:ph type="title"/>
          </p:nvPr>
        </p:nvSpPr>
        <p:spPr/>
        <p:txBody>
          <a:bodyPr/>
          <a:lstStyle/>
          <a:p>
            <a:pPr algn="ctr"/>
            <a:r>
              <a:rPr lang="da-DK" dirty="0"/>
              <a:t>Dagens program</a:t>
            </a:r>
          </a:p>
        </p:txBody>
      </p:sp>
      <p:sp>
        <p:nvSpPr>
          <p:cNvPr id="3" name="Pladsholder til indhold 2">
            <a:extLst>
              <a:ext uri="{FF2B5EF4-FFF2-40B4-BE49-F238E27FC236}">
                <a16:creationId xmlns:a16="http://schemas.microsoft.com/office/drawing/2014/main" id="{C694524B-C80A-A863-9445-A8BE2F64DA4E}"/>
              </a:ext>
            </a:extLst>
          </p:cNvPr>
          <p:cNvSpPr>
            <a:spLocks noGrp="1"/>
          </p:cNvSpPr>
          <p:nvPr>
            <p:ph idx="1"/>
          </p:nvPr>
        </p:nvSpPr>
        <p:spPr/>
        <p:txBody>
          <a:bodyPr/>
          <a:lstStyle/>
          <a:p>
            <a:r>
              <a:rPr lang="da-DK" dirty="0"/>
              <a:t>1) Opsamling på begreber fra sidst</a:t>
            </a:r>
          </a:p>
          <a:p>
            <a:r>
              <a:rPr lang="da-DK" dirty="0"/>
              <a:t>2) Måling af uligheden i et samfund</a:t>
            </a:r>
          </a:p>
          <a:p>
            <a:r>
              <a:rPr lang="da-DK" dirty="0"/>
              <a:t>3) Hvordan bør fordelingen være?</a:t>
            </a:r>
          </a:p>
          <a:p>
            <a:r>
              <a:rPr lang="da-DK" dirty="0"/>
              <a:t>4) Hvad er vores opfattelse af ulighed?</a:t>
            </a:r>
          </a:p>
        </p:txBody>
      </p:sp>
    </p:spTree>
    <p:extLst>
      <p:ext uri="{BB962C8B-B14F-4D97-AF65-F5344CB8AC3E}">
        <p14:creationId xmlns:p14="http://schemas.microsoft.com/office/powerpoint/2010/main" val="245820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7696A27-D8F1-DE89-3F13-70F3F9A3D244}"/>
              </a:ext>
            </a:extLst>
          </p:cNvPr>
          <p:cNvSpPr>
            <a:spLocks noGrp="1"/>
          </p:cNvSpPr>
          <p:nvPr>
            <p:ph type="title"/>
          </p:nvPr>
        </p:nvSpPr>
        <p:spPr/>
        <p:txBody>
          <a:bodyPr/>
          <a:lstStyle/>
          <a:p>
            <a:pPr algn="ctr"/>
            <a:r>
              <a:rPr lang="da-DK" dirty="0"/>
              <a:t>Begreber fra husholdningen</a:t>
            </a:r>
          </a:p>
        </p:txBody>
      </p:sp>
      <p:sp>
        <p:nvSpPr>
          <p:cNvPr id="3" name="Pladsholder til indhold 2">
            <a:extLst>
              <a:ext uri="{FF2B5EF4-FFF2-40B4-BE49-F238E27FC236}">
                <a16:creationId xmlns:a16="http://schemas.microsoft.com/office/drawing/2014/main" id="{3D41D524-D668-A315-CCDC-16846430B7BA}"/>
              </a:ext>
            </a:extLst>
          </p:cNvPr>
          <p:cNvSpPr>
            <a:spLocks noGrp="1"/>
          </p:cNvSpPr>
          <p:nvPr>
            <p:ph idx="1"/>
          </p:nvPr>
        </p:nvSpPr>
        <p:spPr/>
        <p:txBody>
          <a:bodyPr/>
          <a:lstStyle/>
          <a:p>
            <a:r>
              <a:rPr lang="da-DK" dirty="0"/>
              <a:t>Nominelindkomst</a:t>
            </a:r>
          </a:p>
          <a:p>
            <a:r>
              <a:rPr lang="da-DK" dirty="0"/>
              <a:t>Realindkomst</a:t>
            </a:r>
          </a:p>
          <a:p>
            <a:r>
              <a:rPr lang="da-DK" dirty="0"/>
              <a:t>Forbrugskvote</a:t>
            </a:r>
          </a:p>
          <a:p>
            <a:r>
              <a:rPr lang="da-DK" dirty="0"/>
              <a:t>Opsparingskvote</a:t>
            </a:r>
          </a:p>
          <a:p>
            <a:endParaRPr lang="da-DK" dirty="0"/>
          </a:p>
        </p:txBody>
      </p:sp>
    </p:spTree>
    <p:extLst>
      <p:ext uri="{BB962C8B-B14F-4D97-AF65-F5344CB8AC3E}">
        <p14:creationId xmlns:p14="http://schemas.microsoft.com/office/powerpoint/2010/main" val="3977770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DC7523-F2F0-EF00-CE0F-162678B8B25E}"/>
              </a:ext>
            </a:extLst>
          </p:cNvPr>
          <p:cNvSpPr>
            <a:spLocks noGrp="1"/>
          </p:cNvSpPr>
          <p:nvPr>
            <p:ph type="title"/>
          </p:nvPr>
        </p:nvSpPr>
        <p:spPr/>
        <p:txBody>
          <a:bodyPr/>
          <a:lstStyle/>
          <a:p>
            <a:pPr algn="ctr"/>
            <a:r>
              <a:rPr lang="da-DK" dirty="0"/>
              <a:t>Måling af ulighed</a:t>
            </a:r>
          </a:p>
        </p:txBody>
      </p:sp>
      <p:sp>
        <p:nvSpPr>
          <p:cNvPr id="3" name="Pladsholder til indhold 2">
            <a:extLst>
              <a:ext uri="{FF2B5EF4-FFF2-40B4-BE49-F238E27FC236}">
                <a16:creationId xmlns:a16="http://schemas.microsoft.com/office/drawing/2014/main" id="{9E1CF84C-06A4-F362-CC5E-1EE5E89A2AA9}"/>
              </a:ext>
            </a:extLst>
          </p:cNvPr>
          <p:cNvSpPr>
            <a:spLocks noGrp="1"/>
          </p:cNvSpPr>
          <p:nvPr>
            <p:ph idx="1"/>
          </p:nvPr>
        </p:nvSpPr>
        <p:spPr/>
        <p:txBody>
          <a:bodyPr/>
          <a:lstStyle/>
          <a:p>
            <a:r>
              <a:rPr lang="da-DK" dirty="0"/>
              <a:t>Det samfundsøkonomiske mål om udligning af sociale forskelle</a:t>
            </a:r>
          </a:p>
          <a:p>
            <a:r>
              <a:rPr lang="da-DK" dirty="0"/>
              <a:t>Det er svært at opstille et konkret mål – da dette typisk vil være politisk fremfor økonomisk</a:t>
            </a:r>
          </a:p>
          <a:p>
            <a:r>
              <a:rPr lang="da-DK" dirty="0"/>
              <a:t>Men… økonomisk kan vi beskrive uligheden:</a:t>
            </a:r>
          </a:p>
          <a:p>
            <a:r>
              <a:rPr lang="da-DK" dirty="0"/>
              <a:t>Lorenz-Kurven</a:t>
            </a:r>
          </a:p>
          <a:p>
            <a:r>
              <a:rPr lang="da-DK" dirty="0"/>
              <a:t>Gini-Koefficienten</a:t>
            </a:r>
          </a:p>
          <a:p>
            <a:r>
              <a:rPr lang="da-DK" dirty="0"/>
              <a:t>Palma-ratio</a:t>
            </a:r>
          </a:p>
          <a:p>
            <a:pPr marL="45720" indent="0">
              <a:buNone/>
            </a:pPr>
            <a:endParaRPr lang="da-DK" dirty="0"/>
          </a:p>
        </p:txBody>
      </p:sp>
    </p:spTree>
    <p:extLst>
      <p:ext uri="{BB962C8B-B14F-4D97-AF65-F5344CB8AC3E}">
        <p14:creationId xmlns:p14="http://schemas.microsoft.com/office/powerpoint/2010/main" val="2062137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73B896-CB15-21D6-E254-84F36D9DA95F}"/>
              </a:ext>
            </a:extLst>
          </p:cNvPr>
          <p:cNvSpPr>
            <a:spLocks noGrp="1"/>
          </p:cNvSpPr>
          <p:nvPr>
            <p:ph type="title"/>
          </p:nvPr>
        </p:nvSpPr>
        <p:spPr/>
        <p:txBody>
          <a:bodyPr/>
          <a:lstStyle/>
          <a:p>
            <a:pPr algn="ctr"/>
            <a:r>
              <a:rPr lang="da-DK" dirty="0"/>
              <a:t>Lorenz-kurven og </a:t>
            </a:r>
            <a:r>
              <a:rPr lang="da-DK" dirty="0" err="1"/>
              <a:t>gini</a:t>
            </a:r>
            <a:r>
              <a:rPr lang="da-DK" dirty="0"/>
              <a:t>-koefficient</a:t>
            </a:r>
          </a:p>
        </p:txBody>
      </p:sp>
      <p:pic>
        <p:nvPicPr>
          <p:cNvPr id="7" name="Pladsholder til indhold 6" descr="Et billede, der indeholder tekst, linje/række, Kurve, skærmbillede&#10;&#10;Automatisk genereret beskrivelse">
            <a:extLst>
              <a:ext uri="{FF2B5EF4-FFF2-40B4-BE49-F238E27FC236}">
                <a16:creationId xmlns:a16="http://schemas.microsoft.com/office/drawing/2014/main" id="{D483B5A2-CC38-B089-5849-05B79FC8A5F8}"/>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10038" y="1828800"/>
            <a:ext cx="5120292" cy="4020108"/>
          </a:xfrm>
        </p:spPr>
      </p:pic>
      <p:sp>
        <p:nvSpPr>
          <p:cNvPr id="5" name="Pladsholder til indhold 4">
            <a:extLst>
              <a:ext uri="{FF2B5EF4-FFF2-40B4-BE49-F238E27FC236}">
                <a16:creationId xmlns:a16="http://schemas.microsoft.com/office/drawing/2014/main" id="{03DACC55-5BA0-EC7D-5300-A501DB25FAF4}"/>
              </a:ext>
            </a:extLst>
          </p:cNvPr>
          <p:cNvSpPr>
            <a:spLocks noGrp="1"/>
          </p:cNvSpPr>
          <p:nvPr>
            <p:ph sz="half" idx="2"/>
          </p:nvPr>
        </p:nvSpPr>
        <p:spPr>
          <a:xfrm>
            <a:off x="5518348" y="1828800"/>
            <a:ext cx="6480719" cy="4343400"/>
          </a:xfrm>
        </p:spPr>
        <p:txBody>
          <a:bodyPr>
            <a:normAutofit/>
          </a:bodyPr>
          <a:lstStyle/>
          <a:p>
            <a:pPr marL="45720" indent="0">
              <a:buNone/>
            </a:pPr>
            <a:r>
              <a:rPr lang="da-DK" dirty="0"/>
              <a:t>Gini-koefficienten beregnes som arealet mellem Lorenz-kurven (det skraverede areal i figur 5.3) divideret med arealet af hele trekanten under den diagonale linje. I en helt lige indkomstfordeling, dvs. alle indkomstmodtagere har samme indkomst, vil </a:t>
            </a:r>
            <a:r>
              <a:rPr lang="da-DK" dirty="0" err="1"/>
              <a:t>gini</a:t>
            </a:r>
            <a:r>
              <a:rPr lang="da-DK" dirty="0"/>
              <a:t>-koefficienten være 0. Jo mere ulige fordelingen er, jo mere vil </a:t>
            </a:r>
            <a:r>
              <a:rPr lang="da-DK" dirty="0" err="1"/>
              <a:t>gini</a:t>
            </a:r>
            <a:r>
              <a:rPr lang="da-DK" dirty="0"/>
              <a:t>-koefficienten nærme sig værdien 1.</a:t>
            </a:r>
          </a:p>
        </p:txBody>
      </p:sp>
    </p:spTree>
    <p:extLst>
      <p:ext uri="{BB962C8B-B14F-4D97-AF65-F5344CB8AC3E}">
        <p14:creationId xmlns:p14="http://schemas.microsoft.com/office/powerpoint/2010/main" val="27644350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C652C8-DA8E-DECD-D4FD-F628AFC51083}"/>
              </a:ext>
            </a:extLst>
          </p:cNvPr>
          <p:cNvSpPr>
            <a:spLocks noGrp="1"/>
          </p:cNvSpPr>
          <p:nvPr>
            <p:ph type="title"/>
          </p:nvPr>
        </p:nvSpPr>
        <p:spPr/>
        <p:txBody>
          <a:bodyPr/>
          <a:lstStyle/>
          <a:p>
            <a:pPr algn="ctr"/>
            <a:r>
              <a:rPr lang="da-DK" dirty="0"/>
              <a:t>Palma-Ratio</a:t>
            </a:r>
          </a:p>
        </p:txBody>
      </p:sp>
      <p:pic>
        <p:nvPicPr>
          <p:cNvPr id="7" name="Pladsholder til indhold 6" descr="Et billede, der indeholder tekst, skærmbillede, linje/række, Font/skrifttype&#10;&#10;Automatisk genereret beskrivelse">
            <a:extLst>
              <a:ext uri="{FF2B5EF4-FFF2-40B4-BE49-F238E27FC236}">
                <a16:creationId xmlns:a16="http://schemas.microsoft.com/office/drawing/2014/main" id="{689414B9-22B7-58CE-6E6D-F2585AB7267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89661" y="2924944"/>
            <a:ext cx="6585288" cy="2508379"/>
          </a:xfrm>
        </p:spPr>
      </p:pic>
      <p:sp>
        <p:nvSpPr>
          <p:cNvPr id="8" name="Tekstfelt 7">
            <a:extLst>
              <a:ext uri="{FF2B5EF4-FFF2-40B4-BE49-F238E27FC236}">
                <a16:creationId xmlns:a16="http://schemas.microsoft.com/office/drawing/2014/main" id="{C4BF6C4C-B3A4-7E63-E449-ECE510F8B864}"/>
              </a:ext>
            </a:extLst>
          </p:cNvPr>
          <p:cNvSpPr txBox="1"/>
          <p:nvPr/>
        </p:nvSpPr>
        <p:spPr>
          <a:xfrm>
            <a:off x="7074949" y="2865934"/>
            <a:ext cx="4647960" cy="2834622"/>
          </a:xfrm>
          <a:prstGeom prst="rect">
            <a:avLst/>
          </a:prstGeom>
          <a:noFill/>
        </p:spPr>
        <p:txBody>
          <a:bodyPr wrap="square" rtlCol="0">
            <a:spAutoFit/>
          </a:bodyPr>
          <a:lstStyle/>
          <a:p>
            <a:pPr>
              <a:lnSpc>
                <a:spcPct val="90000"/>
              </a:lnSpc>
            </a:pPr>
            <a:r>
              <a:rPr lang="da-DK" sz="2200" dirty="0"/>
              <a:t>Her ser man på forholdet (ratioen) mellem de 10 pct. rigestes andel af de samlede indkomster og de fattigste 40 procents andel. Man dividerer altså den andel af indkomsterne, som de rigeste 10 pct. tjener, med den andel, som de fattigste 40 pct. tjener.</a:t>
            </a:r>
          </a:p>
        </p:txBody>
      </p:sp>
    </p:spTree>
    <p:extLst>
      <p:ext uri="{BB962C8B-B14F-4D97-AF65-F5344CB8AC3E}">
        <p14:creationId xmlns:p14="http://schemas.microsoft.com/office/powerpoint/2010/main" val="1934432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440A71-3432-4B9F-F6BD-E1C403FF0B70}"/>
              </a:ext>
            </a:extLst>
          </p:cNvPr>
          <p:cNvSpPr>
            <a:spLocks noGrp="1"/>
          </p:cNvSpPr>
          <p:nvPr>
            <p:ph type="title"/>
          </p:nvPr>
        </p:nvSpPr>
        <p:spPr/>
        <p:txBody>
          <a:bodyPr/>
          <a:lstStyle/>
          <a:p>
            <a:pPr algn="ctr"/>
            <a:r>
              <a:rPr lang="da-DK" dirty="0"/>
              <a:t>Hvordan bør fordelingen være?</a:t>
            </a:r>
          </a:p>
        </p:txBody>
      </p:sp>
      <p:sp>
        <p:nvSpPr>
          <p:cNvPr id="3" name="Pladsholder til indhold 2">
            <a:extLst>
              <a:ext uri="{FF2B5EF4-FFF2-40B4-BE49-F238E27FC236}">
                <a16:creationId xmlns:a16="http://schemas.microsoft.com/office/drawing/2014/main" id="{DD27CF5F-1804-E5A7-DDB7-65F8CEAA3355}"/>
              </a:ext>
            </a:extLst>
          </p:cNvPr>
          <p:cNvSpPr>
            <a:spLocks noGrp="1"/>
          </p:cNvSpPr>
          <p:nvPr>
            <p:ph sz="half" idx="1"/>
          </p:nvPr>
        </p:nvSpPr>
        <p:spPr/>
        <p:txBody>
          <a:bodyPr/>
          <a:lstStyle/>
          <a:p>
            <a:r>
              <a:rPr lang="da-DK" dirty="0"/>
              <a:t>Er ultimativ lighed godt hvor alle har nøjagtig lige meget af goderne i samfundet?</a:t>
            </a:r>
          </a:p>
          <a:p>
            <a:endParaRPr lang="da-DK" dirty="0"/>
          </a:p>
          <a:p>
            <a:r>
              <a:rPr lang="da-DK" dirty="0"/>
              <a:t>Er ekstrem ulighed godt hvor en eller meget få har alle goderne i samfundet og alle andre har intet eller meget lidt?</a:t>
            </a:r>
          </a:p>
        </p:txBody>
      </p:sp>
      <p:sp>
        <p:nvSpPr>
          <p:cNvPr id="4" name="Pladsholder til indhold 3">
            <a:extLst>
              <a:ext uri="{FF2B5EF4-FFF2-40B4-BE49-F238E27FC236}">
                <a16:creationId xmlns:a16="http://schemas.microsoft.com/office/drawing/2014/main" id="{B49D52D0-1078-8214-2025-36423368A245}"/>
              </a:ext>
            </a:extLst>
          </p:cNvPr>
          <p:cNvSpPr>
            <a:spLocks noGrp="1"/>
          </p:cNvSpPr>
          <p:nvPr>
            <p:ph sz="half" idx="2"/>
          </p:nvPr>
        </p:nvSpPr>
        <p:spPr>
          <a:xfrm>
            <a:off x="7724567" y="2772345"/>
            <a:ext cx="4708734" cy="4343400"/>
          </a:xfrm>
        </p:spPr>
        <p:txBody>
          <a:bodyPr/>
          <a:lstStyle/>
          <a:p>
            <a:endParaRPr lang="da-DK" dirty="0"/>
          </a:p>
          <a:p>
            <a:endParaRPr lang="da-DK" dirty="0"/>
          </a:p>
          <a:p>
            <a:endParaRPr lang="da-DK" dirty="0"/>
          </a:p>
          <a:p>
            <a:endParaRPr lang="da-DK" dirty="0"/>
          </a:p>
          <a:p>
            <a:endParaRPr lang="da-DK" dirty="0"/>
          </a:p>
          <a:p>
            <a:endParaRPr lang="da-DK" dirty="0"/>
          </a:p>
          <a:p>
            <a:endParaRPr lang="da-DK" dirty="0"/>
          </a:p>
        </p:txBody>
      </p:sp>
      <p:pic>
        <p:nvPicPr>
          <p:cNvPr id="1026" name="Picture 2" descr="Stigende ulighed truer fattigdomsbekæmpelsen">
            <a:extLst>
              <a:ext uri="{FF2B5EF4-FFF2-40B4-BE49-F238E27FC236}">
                <a16:creationId xmlns:a16="http://schemas.microsoft.com/office/drawing/2014/main" id="{800F7AF0-650F-22EA-C14B-6945617575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58508" y="2276872"/>
            <a:ext cx="4111933" cy="27363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55043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5813F157-695E-1C94-1194-10B3D64FA088}"/>
              </a:ext>
            </a:extLst>
          </p:cNvPr>
          <p:cNvSpPr>
            <a:spLocks noGrp="1"/>
          </p:cNvSpPr>
          <p:nvPr>
            <p:ph type="title"/>
          </p:nvPr>
        </p:nvSpPr>
        <p:spPr/>
        <p:txBody>
          <a:bodyPr/>
          <a:lstStyle/>
          <a:p>
            <a:pPr algn="ctr"/>
            <a:r>
              <a:rPr lang="da-DK" dirty="0" err="1"/>
              <a:t>OPgave</a:t>
            </a:r>
            <a:endParaRPr lang="da-DK" dirty="0"/>
          </a:p>
        </p:txBody>
      </p:sp>
      <p:sp>
        <p:nvSpPr>
          <p:cNvPr id="6" name="Pladsholder til indhold 5">
            <a:extLst>
              <a:ext uri="{FF2B5EF4-FFF2-40B4-BE49-F238E27FC236}">
                <a16:creationId xmlns:a16="http://schemas.microsoft.com/office/drawing/2014/main" id="{86AD006E-AF53-7D75-5B09-D0399F30EE80}"/>
              </a:ext>
            </a:extLst>
          </p:cNvPr>
          <p:cNvSpPr>
            <a:spLocks noGrp="1"/>
          </p:cNvSpPr>
          <p:nvPr>
            <p:ph idx="1"/>
          </p:nvPr>
        </p:nvSpPr>
        <p:spPr/>
        <p:txBody>
          <a:bodyPr/>
          <a:lstStyle/>
          <a:p>
            <a:r>
              <a:rPr lang="da-DK" dirty="0"/>
              <a:t>Hvordan bør fordelingen være?</a:t>
            </a:r>
          </a:p>
        </p:txBody>
      </p:sp>
    </p:spTree>
    <p:extLst>
      <p:ext uri="{BB962C8B-B14F-4D97-AF65-F5344CB8AC3E}">
        <p14:creationId xmlns:p14="http://schemas.microsoft.com/office/powerpoint/2010/main" val="4100415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98F3E9-A003-9727-3B40-9BFB0750BF47}"/>
              </a:ext>
            </a:extLst>
          </p:cNvPr>
          <p:cNvSpPr>
            <a:spLocks noGrp="1"/>
          </p:cNvSpPr>
          <p:nvPr>
            <p:ph type="title"/>
          </p:nvPr>
        </p:nvSpPr>
        <p:spPr/>
        <p:txBody>
          <a:bodyPr/>
          <a:lstStyle/>
          <a:p>
            <a:pPr algn="ctr"/>
            <a:r>
              <a:rPr lang="da-DK" dirty="0" err="1"/>
              <a:t>OPgave</a:t>
            </a:r>
            <a:endParaRPr lang="da-DK" dirty="0"/>
          </a:p>
        </p:txBody>
      </p:sp>
      <p:sp>
        <p:nvSpPr>
          <p:cNvPr id="3" name="Pladsholder til indhold 2">
            <a:extLst>
              <a:ext uri="{FF2B5EF4-FFF2-40B4-BE49-F238E27FC236}">
                <a16:creationId xmlns:a16="http://schemas.microsoft.com/office/drawing/2014/main" id="{827A6CBE-B9F6-CC1E-AA3A-C6716152795F}"/>
              </a:ext>
            </a:extLst>
          </p:cNvPr>
          <p:cNvSpPr>
            <a:spLocks noGrp="1"/>
          </p:cNvSpPr>
          <p:nvPr>
            <p:ph idx="1"/>
          </p:nvPr>
        </p:nvSpPr>
        <p:spPr/>
        <p:txBody>
          <a:bodyPr/>
          <a:lstStyle/>
          <a:p>
            <a:r>
              <a:rPr lang="da-DK" dirty="0"/>
              <a:t>Hvordan tror vi fordelingen i USA og Danmark?</a:t>
            </a:r>
          </a:p>
          <a:p>
            <a:endParaRPr lang="da-DK" dirty="0"/>
          </a:p>
          <a:p>
            <a:endParaRPr lang="da-DK" dirty="0"/>
          </a:p>
          <a:p>
            <a:r>
              <a:rPr lang="da-DK" dirty="0"/>
              <a:t>Og…. Hvordan er den så i virkeligheden?</a:t>
            </a:r>
          </a:p>
        </p:txBody>
      </p:sp>
    </p:spTree>
    <p:extLst>
      <p:ext uri="{BB962C8B-B14F-4D97-AF65-F5344CB8AC3E}">
        <p14:creationId xmlns:p14="http://schemas.microsoft.com/office/powerpoint/2010/main" val="2431910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Præsentation med verden 16x9">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2400"/>
        </a:defPPr>
      </a:lstStyle>
      <a:style>
        <a:lnRef idx="2">
          <a:schemeClr val="dk1">
            <a:shade val="50000"/>
          </a:schemeClr>
        </a:lnRef>
        <a:fillRef idx="1">
          <a:schemeClr val="dk1"/>
        </a:fillRef>
        <a:effectRef idx="0">
          <a:schemeClr val="dk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400"/>
        </a:defPPr>
      </a:lstStyle>
    </a:txDef>
  </a:objectDefaults>
  <a:extraClrSchemeLst/>
  <a:extLst>
    <a:ext uri="{05A4C25C-085E-4340-85A3-A5531E510DB2}">
      <thm15:themeFamily xmlns:thm15="http://schemas.microsoft.com/office/thememl/2012/main" name="Office_61050750_TF02804891_Win32" id="{5E0787AD-4E53-4F80-BD43-5F7B8368E0DB}" vid="{9A6F8284-B721-4038-A656-90D74A7244FE}"/>
    </a:ext>
  </a:extLst>
</a:theme>
</file>

<file path=ppt/theme/theme2.xml><?xml version="1.0" encoding="utf-8"?>
<a:theme xmlns:a="http://schemas.openxmlformats.org/drawingml/2006/main" name="Office-tema">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tema">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Metadata/LabelInfo.xml><?xml version="1.0" encoding="utf-8"?>
<clbl:labelList xmlns:clbl="http://schemas.microsoft.com/office/2020/mipLabelMetadata">
  <clbl:label id="{1b29427a-4ed3-4f0e-a3ff-ced1342f64ac}" enabled="0" method="" siteId="{1b29427a-4ed3-4f0e-a3ff-ced1342f64ac}" removed="1"/>
</clbl:labelList>
</file>

<file path=docProps/app.xml><?xml version="1.0" encoding="utf-8"?>
<Properties xmlns="http://schemas.openxmlformats.org/officeDocument/2006/extended-properties" xmlns:vt="http://schemas.openxmlformats.org/officeDocument/2006/docPropsVTypes">
  <Template>Verdenskortserien, præsentation af verden (widescreen)</Template>
  <TotalTime>55</TotalTime>
  <Words>287</Words>
  <Application>Microsoft Office PowerPoint</Application>
  <PresentationFormat>Brugerdefineret</PresentationFormat>
  <Paragraphs>42</Paragraphs>
  <Slides>10</Slides>
  <Notes>2</Notes>
  <HiddenSlides>0</HiddenSlides>
  <MMClips>0</MMClips>
  <ScaleCrop>false</ScaleCrop>
  <HeadingPairs>
    <vt:vector size="6" baseType="variant">
      <vt:variant>
        <vt:lpstr>Benyttede skrifttyper</vt:lpstr>
      </vt:variant>
      <vt:variant>
        <vt:i4>2</vt:i4>
      </vt:variant>
      <vt:variant>
        <vt:lpstr>Tema</vt:lpstr>
      </vt:variant>
      <vt:variant>
        <vt:i4>1</vt:i4>
      </vt:variant>
      <vt:variant>
        <vt:lpstr>Slidetitler</vt:lpstr>
      </vt:variant>
      <vt:variant>
        <vt:i4>10</vt:i4>
      </vt:variant>
    </vt:vector>
  </HeadingPairs>
  <TitlesOfParts>
    <vt:vector size="13" baseType="lpstr">
      <vt:lpstr>Arial</vt:lpstr>
      <vt:lpstr>Century Gothic</vt:lpstr>
      <vt:lpstr>Præsentation med verden 16x9</vt:lpstr>
      <vt:lpstr>Indkomstfordeling - Ulighed</vt:lpstr>
      <vt:lpstr>Dagens program</vt:lpstr>
      <vt:lpstr>Begreber fra husholdningen</vt:lpstr>
      <vt:lpstr>Måling af ulighed</vt:lpstr>
      <vt:lpstr>Lorenz-kurven og gini-koefficient</vt:lpstr>
      <vt:lpstr>Palma-Ratio</vt:lpstr>
      <vt:lpstr>Hvordan bør fordelingen være?</vt:lpstr>
      <vt:lpstr>OPgave</vt:lpstr>
      <vt:lpstr>OPgave</vt:lpstr>
      <vt:lpstr>Fælles refleksioner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Lennart Nelting Keller (LNKE - Underviser - VE - AK)</dc:creator>
  <cp:lastModifiedBy>Lennart Nelting Keller (LNKE - Underviser - VE - AK)</cp:lastModifiedBy>
  <cp:revision>1</cp:revision>
  <dcterms:created xsi:type="dcterms:W3CDTF">2024-08-26T06:29:47Z</dcterms:created>
  <dcterms:modified xsi:type="dcterms:W3CDTF">2024-08-26T07:25:04Z</dcterms:modified>
</cp:coreProperties>
</file>