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0" r:id="rId4"/>
    <p:sldId id="269" r:id="rId5"/>
    <p:sldId id="257" r:id="rId6"/>
    <p:sldId id="258" r:id="rId7"/>
    <p:sldId id="260" r:id="rId8"/>
    <p:sldId id="261" r:id="rId9"/>
    <p:sldId id="263" r:id="rId10"/>
    <p:sldId id="262" r:id="rId11"/>
    <p:sldId id="266" r:id="rId12"/>
    <p:sldId id="267" r:id="rId13"/>
    <p:sldId id="265" r:id="rId14"/>
  </p:sldIdLst>
  <p:sldSz cx="12188825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E7518-4207-4FD6-91CF-A3C808D3DF68}" v="1" dt="2024-08-31T17:09:04.56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>
      <p:cViewPr>
        <p:scale>
          <a:sx n="74" d="100"/>
          <a:sy n="74" d="100"/>
        </p:scale>
        <p:origin x="376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nart Nelting Keller (LNKE - Underviser - VE - AK)" userId="0f8b2343-f0d9-4667-9071-fe4d1167a82f" providerId="ADAL" clId="{557E7518-4207-4FD6-91CF-A3C808D3DF68}"/>
    <pc:docChg chg="custSel addSld delSld modSld">
      <pc:chgData name="Lennart Nelting Keller (LNKE - Underviser - VE - AK)" userId="0f8b2343-f0d9-4667-9071-fe4d1167a82f" providerId="ADAL" clId="{557E7518-4207-4FD6-91CF-A3C808D3DF68}" dt="2024-08-31T17:09:32.134" v="71" actId="14100"/>
      <pc:docMkLst>
        <pc:docMk/>
      </pc:docMkLst>
      <pc:sldChg chg="modSp mod">
        <pc:chgData name="Lennart Nelting Keller (LNKE - Underviser - VE - AK)" userId="0f8b2343-f0d9-4667-9071-fe4d1167a82f" providerId="ADAL" clId="{557E7518-4207-4FD6-91CF-A3C808D3DF68}" dt="2024-08-31T17:02:25.992" v="8" actId="20577"/>
        <pc:sldMkLst>
          <pc:docMk/>
          <pc:sldMk cId="66527498" sldId="259"/>
        </pc:sldMkLst>
        <pc:spChg chg="mod">
          <ac:chgData name="Lennart Nelting Keller (LNKE - Underviser - VE - AK)" userId="0f8b2343-f0d9-4667-9071-fe4d1167a82f" providerId="ADAL" clId="{557E7518-4207-4FD6-91CF-A3C808D3DF68}" dt="2024-08-31T17:02:25.992" v="8" actId="20577"/>
          <ac:spMkLst>
            <pc:docMk/>
            <pc:sldMk cId="66527498" sldId="259"/>
            <ac:spMk id="3" creationId="{00000000-0000-0000-0000-000000000000}"/>
          </ac:spMkLst>
        </pc:spChg>
      </pc:sldChg>
      <pc:sldChg chg="addSp modSp mod">
        <pc:chgData name="Lennart Nelting Keller (LNKE - Underviser - VE - AK)" userId="0f8b2343-f0d9-4667-9071-fe4d1167a82f" providerId="ADAL" clId="{557E7518-4207-4FD6-91CF-A3C808D3DF68}" dt="2024-08-31T17:09:32.134" v="71" actId="14100"/>
        <pc:sldMkLst>
          <pc:docMk/>
          <pc:sldMk cId="197650538" sldId="261"/>
        </pc:sldMkLst>
        <pc:picChg chg="mod">
          <ac:chgData name="Lennart Nelting Keller (LNKE - Underviser - VE - AK)" userId="0f8b2343-f0d9-4667-9071-fe4d1167a82f" providerId="ADAL" clId="{557E7518-4207-4FD6-91CF-A3C808D3DF68}" dt="2024-08-31T17:09:32.134" v="71" actId="14100"/>
          <ac:picMkLst>
            <pc:docMk/>
            <pc:sldMk cId="197650538" sldId="261"/>
            <ac:picMk id="4" creationId="{00000000-0000-0000-0000-000000000000}"/>
          </ac:picMkLst>
        </pc:picChg>
        <pc:picChg chg="add mod">
          <ac:chgData name="Lennart Nelting Keller (LNKE - Underviser - VE - AK)" userId="0f8b2343-f0d9-4667-9071-fe4d1167a82f" providerId="ADAL" clId="{557E7518-4207-4FD6-91CF-A3C808D3DF68}" dt="2024-08-31T17:09:27.089" v="70" actId="1076"/>
          <ac:picMkLst>
            <pc:docMk/>
            <pc:sldMk cId="197650538" sldId="261"/>
            <ac:picMk id="7" creationId="{BE251E1C-325A-1D3F-714B-935DD66E5245}"/>
          </ac:picMkLst>
        </pc:picChg>
      </pc:sldChg>
      <pc:sldChg chg="modSp mod">
        <pc:chgData name="Lennart Nelting Keller (LNKE - Underviser - VE - AK)" userId="0f8b2343-f0d9-4667-9071-fe4d1167a82f" providerId="ADAL" clId="{557E7518-4207-4FD6-91CF-A3C808D3DF68}" dt="2024-08-31T17:04:42.050" v="59" actId="1076"/>
        <pc:sldMkLst>
          <pc:docMk/>
          <pc:sldMk cId="2517112713" sldId="262"/>
        </pc:sldMkLst>
        <pc:picChg chg="mod">
          <ac:chgData name="Lennart Nelting Keller (LNKE - Underviser - VE - AK)" userId="0f8b2343-f0d9-4667-9071-fe4d1167a82f" providerId="ADAL" clId="{557E7518-4207-4FD6-91CF-A3C808D3DF68}" dt="2024-08-31T17:04:42.050" v="59" actId="1076"/>
          <ac:picMkLst>
            <pc:docMk/>
            <pc:sldMk cId="2517112713" sldId="262"/>
            <ac:picMk id="5" creationId="{47985D60-8437-4B04-9914-7A08EFC68B07}"/>
          </ac:picMkLst>
        </pc:picChg>
      </pc:sldChg>
      <pc:sldChg chg="del">
        <pc:chgData name="Lennart Nelting Keller (LNKE - Underviser - VE - AK)" userId="0f8b2343-f0d9-4667-9071-fe4d1167a82f" providerId="ADAL" clId="{557E7518-4207-4FD6-91CF-A3C808D3DF68}" dt="2024-08-31T17:03:01.031" v="9" actId="2696"/>
        <pc:sldMkLst>
          <pc:docMk/>
          <pc:sldMk cId="2929771835" sldId="268"/>
        </pc:sldMkLst>
      </pc:sldChg>
      <pc:sldChg chg="modSp new mod">
        <pc:chgData name="Lennart Nelting Keller (LNKE - Underviser - VE - AK)" userId="0f8b2343-f0d9-4667-9071-fe4d1167a82f" providerId="ADAL" clId="{557E7518-4207-4FD6-91CF-A3C808D3DF68}" dt="2024-08-31T17:03:22.263" v="58" actId="5793"/>
        <pc:sldMkLst>
          <pc:docMk/>
          <pc:sldMk cId="3550049356" sldId="270"/>
        </pc:sldMkLst>
        <pc:spChg chg="mod">
          <ac:chgData name="Lennart Nelting Keller (LNKE - Underviser - VE - AK)" userId="0f8b2343-f0d9-4667-9071-fe4d1167a82f" providerId="ADAL" clId="{557E7518-4207-4FD6-91CF-A3C808D3DF68}" dt="2024-08-31T17:03:09.967" v="31" actId="20577"/>
          <ac:spMkLst>
            <pc:docMk/>
            <pc:sldMk cId="3550049356" sldId="270"/>
            <ac:spMk id="2" creationId="{5EF9EEDE-0AF7-A9E6-C82E-79A66753C570}"/>
          </ac:spMkLst>
        </pc:spChg>
        <pc:spChg chg="mod">
          <ac:chgData name="Lennart Nelting Keller (LNKE - Underviser - VE - AK)" userId="0f8b2343-f0d9-4667-9071-fe4d1167a82f" providerId="ADAL" clId="{557E7518-4207-4FD6-91CF-A3C808D3DF68}" dt="2024-08-31T17:03:22.263" v="58" actId="5793"/>
          <ac:spMkLst>
            <pc:docMk/>
            <pc:sldMk cId="3550049356" sldId="270"/>
            <ac:spMk id="3" creationId="{410FBF2B-5C14-73BF-8589-62A4042946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475684-C64C-4B40-9FEC-A29C26E03860}" type="datetime1">
              <a:rPr lang="da-DK" smtClean="0"/>
              <a:t>31-08-2024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da-DK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2D36-143C-43E2-8F4B-0BA4B70B2E32}" type="datetime1">
              <a:rPr lang="da-DK" smtClean="0"/>
              <a:pPr/>
              <a:t>31-08-2024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79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mbinationstegning 6" descr="Verdenskort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a-DK" noProof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933DA-2A8F-41D1-9D8B-D55F119CB31B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F83AF7-5BD7-4231-9EA3-E07177071241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89EEF-45EB-4900-86C7-BDFDD38C5A35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C8A6C-0B4B-4C06-882C-67B106EB779C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37B5E4-C546-4762-802C-621D86013B58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F3ABA-0F13-4C06-9D88-3BD3227042B2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70A15-98FF-459D-BE60-BA05A8643E0B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21CABB-A963-475D-A081-9C124ECA6D9E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a-DK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3300" b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30CE9-F29D-4A99-B913-8B09D338B4C8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a-DK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3300" b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87D10-4EA5-4F39-8B06-1703CC479E51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C617B66-0F42-4B56-BF4B-4E80AB0DD34C}" type="datetime1">
              <a:rPr lang="da-DK" noProof="0" smtClean="0"/>
              <a:t>31-08-2024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dirty="0"/>
              <a:t>Den offentlige sektor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dirty="0"/>
              <a:t>Størrelse, Opgaver, Skat, Velfærd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Skattetrykket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Skattetrykket defineres ved at udregne hvor meget skatter fylder i procent af BNP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985D60-8437-4B04-9914-7A08EFC6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852936"/>
            <a:ext cx="6655481" cy="34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2E722-CC0B-4441-87CF-F32A60AB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Velfærdsmodeller</a:t>
            </a: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CFDF66BF-E363-4EFC-AC27-EB8E0BCA9D7E}"/>
              </a:ext>
            </a:extLst>
          </p:cNvPr>
          <p:cNvSpPr/>
          <p:nvPr/>
        </p:nvSpPr>
        <p:spPr>
          <a:xfrm>
            <a:off x="1217610" y="1916832"/>
            <a:ext cx="3220617" cy="396044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5" name="Ligebenet trekant 4">
            <a:extLst>
              <a:ext uri="{FF2B5EF4-FFF2-40B4-BE49-F238E27FC236}">
                <a16:creationId xmlns:a16="http://schemas.microsoft.com/office/drawing/2014/main" id="{FE61D31B-1569-4B62-AC70-BDA5FDF79AA7}"/>
              </a:ext>
            </a:extLst>
          </p:cNvPr>
          <p:cNvSpPr/>
          <p:nvPr/>
        </p:nvSpPr>
        <p:spPr>
          <a:xfrm>
            <a:off x="4442394" y="1916832"/>
            <a:ext cx="3220617" cy="396044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8407977D-82AF-4CA5-A8E1-DF3A570FFB1E}"/>
              </a:ext>
            </a:extLst>
          </p:cNvPr>
          <p:cNvSpPr/>
          <p:nvPr/>
        </p:nvSpPr>
        <p:spPr>
          <a:xfrm>
            <a:off x="7663011" y="1916832"/>
            <a:ext cx="3220617" cy="39604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39516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AA77A96-26B3-4633-B962-39FDCED8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Forskellen på de tre velfærdsmodeller</a:t>
            </a:r>
          </a:p>
        </p:txBody>
      </p:sp>
      <p:pic>
        <p:nvPicPr>
          <p:cNvPr id="6" name="Pladsholder til indhold 5" descr="Et billede, der indeholder tekst, skærmbillede, menu, Font/skrifttype&#10;&#10;Automatisk genereret beskrivelse">
            <a:extLst>
              <a:ext uri="{FF2B5EF4-FFF2-40B4-BE49-F238E27FC236}">
                <a16:creationId xmlns:a16="http://schemas.microsoft.com/office/drawing/2014/main" id="{8995F594-0286-4C84-91CB-D6A672CB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772816"/>
            <a:ext cx="4788845" cy="470344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27F7AD6-A9C0-44CF-9712-0A4AF72B14C8}"/>
              </a:ext>
            </a:extLst>
          </p:cNvPr>
          <p:cNvSpPr txBox="1"/>
          <p:nvPr/>
        </p:nvSpPr>
        <p:spPr>
          <a:xfrm>
            <a:off x="6238428" y="2930842"/>
            <a:ext cx="554461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u="sng" dirty="0"/>
              <a:t>Den Skandinaviske model: </a:t>
            </a:r>
            <a:r>
              <a:rPr lang="da-DK" sz="2400" dirty="0"/>
              <a:t>Norge, Sverige, Danmark</a:t>
            </a:r>
          </a:p>
          <a:p>
            <a:pPr>
              <a:lnSpc>
                <a:spcPct val="90000"/>
              </a:lnSpc>
            </a:pPr>
            <a:endParaRPr lang="da-DK" sz="2400" dirty="0"/>
          </a:p>
          <a:p>
            <a:pPr>
              <a:lnSpc>
                <a:spcPct val="90000"/>
              </a:lnSpc>
            </a:pPr>
            <a:r>
              <a:rPr lang="da-DK" sz="2400" b="1" u="sng" dirty="0"/>
              <a:t>Den centraleuropæiske model</a:t>
            </a:r>
            <a:r>
              <a:rPr lang="da-DK" sz="2400" dirty="0"/>
              <a:t>: Tyskland, Spanien, Italien, Østrig</a:t>
            </a:r>
          </a:p>
          <a:p>
            <a:pPr>
              <a:lnSpc>
                <a:spcPct val="90000"/>
              </a:lnSpc>
            </a:pPr>
            <a:endParaRPr lang="da-DK" sz="2400" b="1" u="sng" dirty="0"/>
          </a:p>
          <a:p>
            <a:pPr>
              <a:lnSpc>
                <a:spcPct val="90000"/>
              </a:lnSpc>
            </a:pPr>
            <a:r>
              <a:rPr lang="da-DK" sz="2400" b="1" u="sng" dirty="0"/>
              <a:t>Den liberale model: </a:t>
            </a:r>
            <a:r>
              <a:rPr lang="da-DK" sz="2400" dirty="0"/>
              <a:t>England, USA</a:t>
            </a:r>
          </a:p>
          <a:p>
            <a:pPr>
              <a:lnSpc>
                <a:spcPct val="90000"/>
              </a:lnSpc>
            </a:pPr>
            <a:endParaRPr lang="da-DK" sz="2400" dirty="0"/>
          </a:p>
          <a:p>
            <a:pPr>
              <a:lnSpc>
                <a:spcPct val="9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03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B4DAA-FE25-4366-A7DD-7928BE40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Opgave om skat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235C2C-6424-4A28-A3BC-D01E4A21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Opgave 7.4</a:t>
            </a:r>
          </a:p>
        </p:txBody>
      </p:sp>
    </p:spTree>
    <p:extLst>
      <p:ext uri="{BB962C8B-B14F-4D97-AF65-F5344CB8AC3E}">
        <p14:creationId xmlns:p14="http://schemas.microsoft.com/office/powerpoint/2010/main" val="28981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Dagens 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1) Opsamling fra sidst - opgave</a:t>
            </a:r>
          </a:p>
          <a:p>
            <a:r>
              <a:rPr lang="da-DK" dirty="0"/>
              <a:t>2) Overblik over den offentlige sektor</a:t>
            </a:r>
          </a:p>
          <a:p>
            <a:r>
              <a:rPr lang="da-DK" dirty="0"/>
              <a:t>3) Overblik over udgifter og indtægter</a:t>
            </a:r>
          </a:p>
          <a:p>
            <a:r>
              <a:rPr lang="da-DK" dirty="0"/>
              <a:t>4) Skatternes fordelingsvirkning og skattetryk</a:t>
            </a:r>
          </a:p>
          <a:p>
            <a:r>
              <a:rPr lang="da-DK" dirty="0"/>
              <a:t>5) Forskellige (Velfærds)stater</a:t>
            </a:r>
          </a:p>
          <a:p>
            <a:r>
              <a:rPr lang="da-DK" dirty="0"/>
              <a:t>6) Opgave</a:t>
            </a:r>
          </a:p>
          <a:p>
            <a:pPr marL="4572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5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9EEDE-0AF7-A9E6-C82E-79A66753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0FBF2B-5C14-73BF-8589-62A40429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Opgave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00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05DDB-40BF-405E-95A2-E6BFE30B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Vigtig viden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778059-984D-476D-8AD6-9D7D88A4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mener vi egentlig med den offentlig sektor?</a:t>
            </a:r>
          </a:p>
          <a:p>
            <a:r>
              <a:rPr lang="da-DK" dirty="0"/>
              <a:t>Hvad er forskellen på progressiv, proportional og degressiv skat?</a:t>
            </a:r>
          </a:p>
          <a:p>
            <a:r>
              <a:rPr lang="da-DK" dirty="0"/>
              <a:t>Hvad er skatternes fordelingsvirkning?</a:t>
            </a:r>
          </a:p>
          <a:p>
            <a:r>
              <a:rPr lang="da-DK" dirty="0"/>
              <a:t>Forskellen på velfærdsmodeller i verden.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5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Det økonomiske kredsløb</a:t>
            </a:r>
          </a:p>
        </p:txBody>
      </p:sp>
      <p:pic>
        <p:nvPicPr>
          <p:cNvPr id="4" name="Picture 4" descr="https://io-a.systime.dk/fileadmin/_processed_/9/1/csm_041_Udvidet_pengekredsloeb_72fc787a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3" y="1839086"/>
            <a:ext cx="6484240" cy="43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øjrepil 4"/>
          <p:cNvSpPr/>
          <p:nvPr/>
        </p:nvSpPr>
        <p:spPr>
          <a:xfrm rot="11781704">
            <a:off x="9252939" y="4107752"/>
            <a:ext cx="936104" cy="57606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6" name="Højrepil 5"/>
          <p:cNvSpPr/>
          <p:nvPr/>
        </p:nvSpPr>
        <p:spPr>
          <a:xfrm rot="10536107">
            <a:off x="9361047" y="3624989"/>
            <a:ext cx="936104" cy="576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7" name="Højrepil 6"/>
          <p:cNvSpPr/>
          <p:nvPr/>
        </p:nvSpPr>
        <p:spPr>
          <a:xfrm rot="13835768">
            <a:off x="8901799" y="4465560"/>
            <a:ext cx="936104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8" name="Højrepil 7"/>
          <p:cNvSpPr/>
          <p:nvPr/>
        </p:nvSpPr>
        <p:spPr>
          <a:xfrm rot="9242175">
            <a:off x="9236262" y="3124894"/>
            <a:ext cx="936104" cy="57606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2513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Overblik over den offentlige sektor</a:t>
            </a:r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844824"/>
            <a:ext cx="5680504" cy="1365433"/>
          </a:xfrm>
        </p:spPr>
      </p:pic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27" y="1700808"/>
            <a:ext cx="4616687" cy="4064209"/>
          </a:xfrm>
          <a:prstGeom prst="rect">
            <a:avLst/>
          </a:prstGeom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5" y="3861048"/>
            <a:ext cx="5543886" cy="17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Udgifter og indtægter</a:t>
            </a:r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060848"/>
            <a:ext cx="4686541" cy="4305521"/>
          </a:xfrm>
        </p:spPr>
      </p:pic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484784"/>
            <a:ext cx="4705592" cy="1917799"/>
          </a:xfrm>
          <a:prstGeom prst="rect">
            <a:avLst/>
          </a:prstGeom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402583"/>
            <a:ext cx="3910711" cy="34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Hvem betaler vi skat til og hvordan?</a:t>
            </a:r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406296"/>
            <a:ext cx="4730135" cy="2550806"/>
          </a:xfrm>
        </p:spPr>
      </p:pic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759110"/>
            <a:ext cx="5241399" cy="2388842"/>
          </a:xfrm>
          <a:prstGeom prst="rect">
            <a:avLst/>
          </a:prstGeom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4447779"/>
            <a:ext cx="5321915" cy="1746944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BE251E1C-325A-1D3F-714B-935DD66E5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3" y="3943358"/>
            <a:ext cx="4608622" cy="29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Skatternes fordelingsvirkning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Fordelingsvirkning = Kan oversættes til om de øger eller sænker uligheden.</a:t>
            </a:r>
          </a:p>
          <a:p>
            <a:endParaRPr lang="da-DK" dirty="0"/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6BF53690-ABB7-48DB-8AE9-68010009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2" y="2852936"/>
            <a:ext cx="5842300" cy="2152761"/>
          </a:xfrm>
          <a:prstGeom prst="rect">
            <a:avLst/>
          </a:prstGeom>
        </p:spPr>
      </p:pic>
      <p:pic>
        <p:nvPicPr>
          <p:cNvPr id="7" name="Billede 6" descr="Et billede, der indeholder bord&#10;&#10;Automatisk genereret beskrivelse">
            <a:extLst>
              <a:ext uri="{FF2B5EF4-FFF2-40B4-BE49-F238E27FC236}">
                <a16:creationId xmlns:a16="http://schemas.microsoft.com/office/drawing/2014/main" id="{0E04901E-0D71-4889-B954-53DABBF2F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33" y="2662426"/>
            <a:ext cx="5588287" cy="253378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31D13F2-8C7E-417D-94C6-38501BF589DB}"/>
              </a:ext>
            </a:extLst>
          </p:cNvPr>
          <p:cNvSpPr txBox="1"/>
          <p:nvPr/>
        </p:nvSpPr>
        <p:spPr>
          <a:xfrm>
            <a:off x="477788" y="5386716"/>
            <a:ext cx="114230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b="1" dirty="0"/>
              <a:t>Tommelfingerregel: 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- Direkte skatter omfordeler fra rig til fattig og mindsker uligheden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- Indirekte skatter påvirker små indkomster mest og øger derfor uligheden</a:t>
            </a:r>
          </a:p>
        </p:txBody>
      </p:sp>
    </p:spTree>
    <p:extLst>
      <p:ext uri="{BB962C8B-B14F-4D97-AF65-F5344CB8AC3E}">
        <p14:creationId xmlns:p14="http://schemas.microsoft.com/office/powerpoint/2010/main" val="26412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æsentation med verde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152_TF02804891" id="{07F29176-3D96-4FB7-AEA0-279C244C0BEE}" vid="{D23292CF-8104-48C6-9638-4978C61CC4D4}"/>
    </a:ext>
  </a:extLst>
</a:theme>
</file>

<file path=ppt/theme/theme2.xml><?xml version="1.0" encoding="utf-8"?>
<a:theme xmlns:a="http://schemas.openxmlformats.org/drawingml/2006/main" name="Office-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29427a-4ed3-4f0e-a3ff-ced1342f64ac}" enabled="0" method="" siteId="{1b29427a-4ed3-4f0e-a3ff-ced1342f64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Verdenskortserien, præsentation af verden (widescreen)</Template>
  <TotalTime>6029</TotalTime>
  <Words>199</Words>
  <Application>Microsoft Office PowerPoint</Application>
  <PresentationFormat>Brugerdefineret</PresentationFormat>
  <Paragraphs>37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Præsentation med verden 16x9</vt:lpstr>
      <vt:lpstr>Den offentlige sektor</vt:lpstr>
      <vt:lpstr>Dagens program</vt:lpstr>
      <vt:lpstr>Opsamling fra sidst</vt:lpstr>
      <vt:lpstr>Vigtig viden i dag</vt:lpstr>
      <vt:lpstr>Det økonomiske kredsløb</vt:lpstr>
      <vt:lpstr>Overblik over den offentlige sektor</vt:lpstr>
      <vt:lpstr>Udgifter og indtægter</vt:lpstr>
      <vt:lpstr>Hvem betaler vi skat til og hvordan?</vt:lpstr>
      <vt:lpstr>Skatternes fordelingsvirkning</vt:lpstr>
      <vt:lpstr>Skattetrykket</vt:lpstr>
      <vt:lpstr>Velfærdsmodeller</vt:lpstr>
      <vt:lpstr>Forskellen på de tre velfærdsmodeller</vt:lpstr>
      <vt:lpstr>Opgave om skat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offentlige sektor</dc:title>
  <dc:creator>Lennart Keller</dc:creator>
  <cp:lastModifiedBy>Lennart Nelting Keller (LNKE - Underviser - VE - AK)</cp:lastModifiedBy>
  <cp:revision>15</cp:revision>
  <dcterms:created xsi:type="dcterms:W3CDTF">2021-09-09T08:14:41Z</dcterms:created>
  <dcterms:modified xsi:type="dcterms:W3CDTF">2024-08-31T17:09:32Z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