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886" autoAdjust="0"/>
  </p:normalViewPr>
  <p:slideViewPr>
    <p:cSldViewPr>
      <p:cViewPr>
        <p:scale>
          <a:sx n="74" d="100"/>
          <a:sy n="74" d="100"/>
        </p:scale>
        <p:origin x="376" y="36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04-09-2024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04-09-2024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04-09-2024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04-09-2024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04-09-2024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04-09-2024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04-09-2024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04-09-2024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04-09-2024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04-09-2024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04-09-2024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04-09-2024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04-09-2024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QmjXM4VK2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Den franske revolution 3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Afrunding og betydning i dag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0920A5-E9BE-239E-E412-5D01AE1FA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AAC4CFC-A847-33B4-FC14-C031B764C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Opsamling fra sidste gang</a:t>
            </a:r>
          </a:p>
          <a:p>
            <a:r>
              <a:rPr lang="da-DK" dirty="0"/>
              <a:t>2) Anden del af </a:t>
            </a:r>
            <a:r>
              <a:rPr lang="da-DK" dirty="0" err="1"/>
              <a:t>Oversimplified</a:t>
            </a:r>
            <a:r>
              <a:rPr lang="da-DK" dirty="0"/>
              <a:t> </a:t>
            </a:r>
            <a:r>
              <a:rPr lang="da-DK" dirty="0" err="1"/>
              <a:t>History</a:t>
            </a:r>
            <a:endParaRPr lang="da-DK" dirty="0"/>
          </a:p>
          <a:p>
            <a:r>
              <a:rPr lang="da-DK" dirty="0"/>
              <a:t>3) Pause</a:t>
            </a:r>
          </a:p>
          <a:p>
            <a:r>
              <a:rPr lang="da-DK" dirty="0"/>
              <a:t>4) Den Franske revolution i dag</a:t>
            </a:r>
          </a:p>
          <a:p>
            <a:r>
              <a:rPr lang="da-DK" dirty="0"/>
              <a:t>5) Teorierne om revolution – kan vi få dem til at passe med begivenhederne i Frankrig</a:t>
            </a:r>
          </a:p>
        </p:txBody>
      </p:sp>
    </p:spTree>
    <p:extLst>
      <p:ext uri="{BB962C8B-B14F-4D97-AF65-F5344CB8AC3E}">
        <p14:creationId xmlns:p14="http://schemas.microsoft.com/office/powerpoint/2010/main" val="63842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9C58ED-DCFB-1AC8-DB7C-BED8A342C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Opsamling fra sidste gang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A259A8-D025-21EE-8BA2-6EB3F0BFD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1. Fase – 1789-1792 Den moderate fase</a:t>
            </a:r>
          </a:p>
          <a:p>
            <a:pPr lvl="1"/>
            <a:r>
              <a:rPr lang="da-DK" dirty="0"/>
              <a:t>Udråber nationalforsamling (</a:t>
            </a:r>
            <a:r>
              <a:rPr lang="da-DK" dirty="0" err="1"/>
              <a:t>Boldhuseden</a:t>
            </a:r>
            <a:r>
              <a:rPr lang="da-DK" dirty="0"/>
              <a:t>)</a:t>
            </a:r>
          </a:p>
          <a:p>
            <a:pPr lvl="1"/>
            <a:r>
              <a:rPr lang="da-DK" dirty="0"/>
              <a:t>Stormen på </a:t>
            </a:r>
            <a:r>
              <a:rPr lang="da-DK" dirty="0" err="1"/>
              <a:t>Bastillien</a:t>
            </a:r>
            <a:r>
              <a:rPr lang="da-DK" dirty="0"/>
              <a:t> 14. juni (1789)</a:t>
            </a:r>
          </a:p>
          <a:p>
            <a:pPr lvl="1"/>
            <a:r>
              <a:rPr lang="da-DK" dirty="0"/>
              <a:t>Stadig monarki, men Kongens magt indskrænkes</a:t>
            </a:r>
          </a:p>
          <a:p>
            <a:pPr lvl="1"/>
            <a:r>
              <a:rPr lang="da-DK" dirty="0"/>
              <a:t>Liberalisering af handel</a:t>
            </a:r>
          </a:p>
          <a:p>
            <a:pPr lvl="1"/>
            <a:r>
              <a:rPr lang="da-DK" dirty="0"/>
              <a:t>Men massiv inflation og stigende social uro</a:t>
            </a:r>
          </a:p>
          <a:p>
            <a:r>
              <a:rPr lang="da-DK" dirty="0"/>
              <a:t>2. Fase – 1792-1794 Den radikale fase ”Terrorregimet”</a:t>
            </a:r>
          </a:p>
          <a:p>
            <a:pPr lvl="1"/>
            <a:r>
              <a:rPr lang="da-DK" dirty="0"/>
              <a:t>Robespierre fører and og kongen fængsles i august 1792</a:t>
            </a:r>
          </a:p>
          <a:p>
            <a:pPr lvl="1"/>
            <a:r>
              <a:rPr lang="da-DK" dirty="0" err="1"/>
              <a:t>Sans-Culotterne</a:t>
            </a:r>
            <a:r>
              <a:rPr lang="da-DK" dirty="0"/>
              <a:t> (Dem uden knæbukser) og </a:t>
            </a:r>
            <a:r>
              <a:rPr lang="da-DK" dirty="0" err="1"/>
              <a:t>Jacobinerne</a:t>
            </a:r>
            <a:endParaRPr lang="da-DK" dirty="0"/>
          </a:p>
          <a:p>
            <a:pPr lvl="1"/>
            <a:r>
              <a:rPr lang="da-DK" dirty="0"/>
              <a:t>Terrorregimet/rædselsherredømmet</a:t>
            </a:r>
          </a:p>
          <a:p>
            <a:pPr lvl="1"/>
            <a:r>
              <a:rPr lang="da-DK" dirty="0"/>
              <a:t>Guillotinen anvendes i stor stil bl.a. på kongen og dronningen</a:t>
            </a:r>
          </a:p>
          <a:p>
            <a:pPr lvl="1"/>
            <a:r>
              <a:rPr lang="da-DK" dirty="0"/>
              <a:t>Robespierre udvikler sig til en diktator</a:t>
            </a:r>
          </a:p>
          <a:p>
            <a:pPr lvl="1"/>
            <a:r>
              <a:rPr lang="da-DK" dirty="0"/>
              <a:t>Selve revolutionen er slut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30229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A6735B-62B5-6EF7-0235-F952DA71C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Opsamling fra sidste gang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D4F607-1B2E-F1E4-5660-F473DD3F2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3. Fase – 1794-1799 Direktorietiden</a:t>
            </a:r>
          </a:p>
          <a:p>
            <a:pPr lvl="1"/>
            <a:r>
              <a:rPr lang="da-DK" dirty="0"/>
              <a:t>Direktorater udpeges til at administrere landet</a:t>
            </a:r>
          </a:p>
          <a:p>
            <a:pPr lvl="1"/>
            <a:r>
              <a:rPr lang="da-DK" dirty="0"/>
              <a:t>De revolutionære prøver igen – mislykkedes</a:t>
            </a:r>
          </a:p>
          <a:p>
            <a:pPr lvl="1"/>
            <a:r>
              <a:rPr lang="da-DK" dirty="0"/>
              <a:t>Militæret holder hånden over styret</a:t>
            </a:r>
          </a:p>
          <a:p>
            <a:pPr lvl="1"/>
            <a:r>
              <a:rPr lang="da-DK" dirty="0"/>
              <a:t>Indtil Napoleon Bonaparte 1799 laver et militærkup og overtager magten</a:t>
            </a:r>
          </a:p>
          <a:p>
            <a:endParaRPr lang="da-DK" dirty="0"/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1046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FC3B00-8746-60C4-28EB-864FAA685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Nationalforsamlingen - 1789</a:t>
            </a:r>
          </a:p>
        </p:txBody>
      </p:sp>
      <p:pic>
        <p:nvPicPr>
          <p:cNvPr id="1028" name="Picture 4" descr="National assembly 1789 hi-res stock photography and images - Alamy">
            <a:extLst>
              <a:ext uri="{FF2B5EF4-FFF2-40B4-BE49-F238E27FC236}">
                <a16:creationId xmlns:a16="http://schemas.microsoft.com/office/drawing/2014/main" id="{53204A59-EBBB-0D97-D723-04BEF801705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248" y="1974342"/>
            <a:ext cx="5899229" cy="405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AABD6300-DEE5-3F4F-028A-E6B89424D0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5762098" cy="4343400"/>
          </a:xfrm>
        </p:spPr>
        <p:txBody>
          <a:bodyPr/>
          <a:lstStyle/>
          <a:p>
            <a:r>
              <a:rPr lang="da-DK" dirty="0"/>
              <a:t>Nationalforsamlingens organisering har betydning for hvordan vi taler om politik i dag</a:t>
            </a:r>
          </a:p>
          <a:p>
            <a:r>
              <a:rPr lang="da-DK" dirty="0"/>
              <a:t>Højreorienteret/venstreorienteret</a:t>
            </a:r>
          </a:p>
          <a:p>
            <a:r>
              <a:rPr lang="da-DK" dirty="0" err="1"/>
              <a:t>Jacobinerne</a:t>
            </a:r>
            <a:r>
              <a:rPr lang="da-DK" dirty="0"/>
              <a:t>, </a:t>
            </a:r>
            <a:r>
              <a:rPr lang="da-DK" dirty="0" err="1"/>
              <a:t>Girondinerne</a:t>
            </a:r>
            <a:r>
              <a:rPr lang="da-DK" dirty="0"/>
              <a:t> og dem i midten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74556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0D0008-AC01-81D8-0127-5183FD46D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Oversimplified</a:t>
            </a:r>
            <a:r>
              <a:rPr lang="da-DK" dirty="0"/>
              <a:t> </a:t>
            </a:r>
            <a:r>
              <a:rPr lang="da-DK" dirty="0" err="1"/>
              <a:t>history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C37D5A9-A751-09E6-D11A-F1EC678CA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https://www.youtube.com/watch?v=EQmjXM4VK2U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162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E6F731-E9A7-A672-13E9-2F799C3EF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Pause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9FB155-3F6C-DB69-4032-85C040F72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367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DBAB20-DC05-D325-8C44-74ADA69DA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da-DK" dirty="0"/>
          </a:p>
        </p:txBody>
      </p:sp>
      <p:pic>
        <p:nvPicPr>
          <p:cNvPr id="2050" name="Picture 2" descr="The Paris 2024 Olympic mascots are ... hats. Here's why : NPR">
            <a:extLst>
              <a:ext uri="{FF2B5EF4-FFF2-40B4-BE49-F238E27FC236}">
                <a16:creationId xmlns:a16="http://schemas.microsoft.com/office/drawing/2014/main" id="{50D925DD-34F3-4D29-F241-14077FCD7E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8880"/>
            <a:ext cx="614858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ndefined">
            <a:extLst>
              <a:ext uri="{FF2B5EF4-FFF2-40B4-BE49-F238E27FC236}">
                <a16:creationId xmlns:a16="http://schemas.microsoft.com/office/drawing/2014/main" id="{2A3F6DC1-B372-9003-3E2E-36E5E4A76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690" y="1844824"/>
            <a:ext cx="6245582" cy="50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 descr="Et billede, der indeholder tekst, Font/skrifttype, hvid, typografi&#10;&#10;Automatisk genereret beskrivelse">
            <a:extLst>
              <a:ext uri="{FF2B5EF4-FFF2-40B4-BE49-F238E27FC236}">
                <a16:creationId xmlns:a16="http://schemas.microsoft.com/office/drawing/2014/main" id="{3165006C-4598-497B-F176-A51D23D9F4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948" y="426217"/>
            <a:ext cx="7652143" cy="102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86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2DD387F-6DE7-F8CF-DBA8-8B8EE249A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Den franske revolutions slogan</a:t>
            </a:r>
          </a:p>
        </p:txBody>
      </p:sp>
      <p:pic>
        <p:nvPicPr>
          <p:cNvPr id="3074" name="Picture 2" descr="Fransk revolution: &quot;&quot; Unite, indivibilite de la Republique &quot;&quot; Liberte,  Egalite, Fraternite ou la mort&quot;&quot; Manifest af propaganda med uden trusser og  cockard. Tryk af 1794 Paris, Musee Carnavalet">
            <a:extLst>
              <a:ext uri="{FF2B5EF4-FFF2-40B4-BE49-F238E27FC236}">
                <a16:creationId xmlns:a16="http://schemas.microsoft.com/office/drawing/2014/main" id="{B23065E0-730B-A9E7-A42A-74CD0CBE75A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609" y="1828800"/>
            <a:ext cx="2916282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iberté. Egalité. Beyoncé.&quot; - Street Art, Paris | Ron Gunzburger | Flickr">
            <a:extLst>
              <a:ext uri="{FF2B5EF4-FFF2-40B4-BE49-F238E27FC236}">
                <a16:creationId xmlns:a16="http://schemas.microsoft.com/office/drawing/2014/main" id="{0AED5C98-AC70-5CE3-0289-43C8459CD49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2467287"/>
            <a:ext cx="4708525" cy="306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15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679345-4DFF-04DE-7D11-FCF878EBA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Hvorfor er den franske revolution speciel?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19F91AFB-3457-A2FC-0BB6-EFAA72C2E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Den kan med et vestligt syn betegnes som alle revolutioners moder</a:t>
            </a:r>
          </a:p>
          <a:p>
            <a:r>
              <a:rPr lang="da-DK" dirty="0"/>
              <a:t>Kickstarter revolutioner udover det europæiske kontinent</a:t>
            </a:r>
          </a:p>
          <a:p>
            <a:r>
              <a:rPr lang="da-DK" dirty="0"/>
              <a:t>Et brud i historien af de helt store. Ikke kun i fransk historie men i verdenshistorien.</a:t>
            </a:r>
          </a:p>
          <a:p>
            <a:r>
              <a:rPr lang="da-DK" dirty="0"/>
              <a:t>Vil man forstå demokratiet – så er det her man skal starte</a:t>
            </a:r>
          </a:p>
        </p:txBody>
      </p:sp>
    </p:spTree>
    <p:extLst>
      <p:ext uri="{BB962C8B-B14F-4D97-AF65-F5344CB8AC3E}">
        <p14:creationId xmlns:p14="http://schemas.microsoft.com/office/powerpoint/2010/main" val="217326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01CF1B-B260-B3CE-E974-6CDED944C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Teorierne om hvorfor der opstår revolution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974D42-639C-83F1-DE5D-B9F82D10F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skal teste vores teorier med det der skete.</a:t>
            </a:r>
          </a:p>
          <a:p>
            <a:endParaRPr lang="da-DK" dirty="0"/>
          </a:p>
          <a:p>
            <a:r>
              <a:rPr lang="da-DK" dirty="0"/>
              <a:t>Den marxistiske</a:t>
            </a:r>
          </a:p>
          <a:p>
            <a:r>
              <a:rPr lang="da-DK" dirty="0"/>
              <a:t>Den idealistiske</a:t>
            </a:r>
          </a:p>
          <a:p>
            <a:r>
              <a:rPr lang="da-DK" dirty="0"/>
              <a:t>Edwards faseteori</a:t>
            </a:r>
          </a:p>
          <a:p>
            <a:r>
              <a:rPr lang="da-DK" dirty="0"/>
              <a:t>Davies J-Kurve</a:t>
            </a:r>
          </a:p>
        </p:txBody>
      </p:sp>
    </p:spTree>
    <p:extLst>
      <p:ext uri="{BB962C8B-B14F-4D97-AF65-F5344CB8AC3E}">
        <p14:creationId xmlns:p14="http://schemas.microsoft.com/office/powerpoint/2010/main" val="266442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64</TotalTime>
  <Words>309</Words>
  <Application>Microsoft Office PowerPoint</Application>
  <PresentationFormat>Brugerdefineret</PresentationFormat>
  <Paragraphs>49</Paragraphs>
  <Slides>11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4" baseType="lpstr">
      <vt:lpstr>Arial</vt:lpstr>
      <vt:lpstr>Century Gothic</vt:lpstr>
      <vt:lpstr>Præsentation med verden 16x9</vt:lpstr>
      <vt:lpstr>Den franske revolution 3</vt:lpstr>
      <vt:lpstr>Dagens program</vt:lpstr>
      <vt:lpstr>Opsamling fra sidste gang</vt:lpstr>
      <vt:lpstr>Opsamling fra sidste gang</vt:lpstr>
      <vt:lpstr>Nationalforsamlingen - 1789</vt:lpstr>
      <vt:lpstr>Oversimplified history</vt:lpstr>
      <vt:lpstr>Pause</vt:lpstr>
      <vt:lpstr>PowerPoint-præsentation</vt:lpstr>
      <vt:lpstr>Den franske revolutions slogan</vt:lpstr>
      <vt:lpstr>Hvorfor er den franske revolution speciel?</vt:lpstr>
      <vt:lpstr>Teorierne om hvorfor der opstår revolution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2024-09-04T07:40:23Z</dcterms:created>
  <dcterms:modified xsi:type="dcterms:W3CDTF">2024-09-04T08:45:04Z</dcterms:modified>
</cp:coreProperties>
</file>