
<file path=[Content_Types].xml><?xml version="1.0" encoding="utf-8"?>
<Types xmlns="http://schemas.openxmlformats.org/package/2006/content-types"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88825" cy="6858000"/>
  <p:notesSz cx="6858000" cy="9144000"/>
  <p:defaultTextStyle>
    <a:defPPr rtl="0"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3" autoAdjust="0"/>
    <p:restoredTop sz="94886" autoAdjust="0"/>
  </p:normalViewPr>
  <p:slideViewPr>
    <p:cSldViewPr>
      <p:cViewPr>
        <p:scale>
          <a:sx n="69" d="100"/>
          <a:sy n="69" d="100"/>
        </p:scale>
        <p:origin x="408" y="68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295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12C811-E921-4FDA-B1B6-7D95825DC33E}" type="datetime1">
              <a:rPr lang="da-DK" smtClean="0"/>
              <a:t>08-09-2024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da-DK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5B1A0-17BF-4B62-88BF-5EB76D35A279}" type="datetime1">
              <a:rPr lang="da-DK" smtClean="0"/>
              <a:pPr/>
              <a:t>08-09-2024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635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mbinationstegning 6" descr="Verdenskort"/>
          <p:cNvSpPr>
            <a:spLocks noEditPoints="1"/>
          </p:cNvSpPr>
          <p:nvPr/>
        </p:nvSpPr>
        <p:spPr bwMode="gray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da-DK" noProof="0">
              <a:solidFill>
                <a:schemeClr val="l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da-DK" noProof="0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D839CF-EF64-4676-B748-7324FBA79A14}" type="datetime1">
              <a:rPr lang="da-DK" noProof="0" smtClean="0"/>
              <a:t>08-09-2024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 hasCustomPrompt="1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38AC6B-5A42-491D-8FE2-CAC4F943ED23}" type="datetime1">
              <a:rPr lang="da-DK" noProof="0" smtClean="0"/>
              <a:t>08-09-2024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0424E2-5020-4EC7-B0B7-C1315A438B9D}" type="datetime1">
              <a:rPr lang="da-DK" noProof="0" smtClean="0"/>
              <a:t>08-09-2024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9F6BA7-8AE6-4CE2-9759-98EA26E5787C}" type="datetime1">
              <a:rPr lang="da-DK" noProof="0" smtClean="0"/>
              <a:t>08-09-2024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89840D-4430-4FFF-BFDB-DC699827C6E2}" type="datetime1">
              <a:rPr lang="da-DK" noProof="0" smtClean="0"/>
              <a:t>08-09-2024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 hasCustomPrompt="1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E185C9-7DAF-4EC7-9862-C99CF0502DE2}" type="datetime1">
              <a:rPr lang="da-DK" noProof="0" smtClean="0"/>
              <a:t>08-09-2024</a:t>
            </a:fld>
            <a:endParaRPr lang="da-DK" noProof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CA46E8-8474-46AB-B428-DF6C998A80D9}" type="datetime1">
              <a:rPr lang="da-DK" noProof="0" smtClean="0"/>
              <a:t>08-09-2024</a:t>
            </a:fld>
            <a:endParaRPr lang="da-DK" noProof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889A71-9BC3-47C4-88AD-1C71AA111534}" type="datetime1">
              <a:rPr lang="da-DK" noProof="0" smtClean="0"/>
              <a:t>08-09-2024</a:t>
            </a:fld>
            <a:endParaRPr lang="da-DK" noProof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57BC53-5407-41B2-8C24-E8A908611EE1}" type="datetime1">
              <a:rPr lang="da-DK" noProof="0" smtClean="0"/>
              <a:t>08-09-2024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billede 2" descr="En tom pladsholder til at tilføje et billede. Klik på pladsholderen, og vælg det billede, du vil tilføje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B5756F-1A34-4EF2-A2D8-C7FC5F0CDCC6}" type="datetime1">
              <a:rPr lang="da-DK" noProof="0" smtClean="0"/>
              <a:t>08-09-2024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1092350D-C227-455A-B6FF-FBB29D68BE71}" type="datetime1">
              <a:rPr lang="da-DK" noProof="0" smtClean="0"/>
              <a:t>08-09-2024</a:t>
            </a:fld>
            <a:endParaRPr lang="da-DK" noProof="0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da-DK" noProof="0" smtClean="0"/>
              <a:pPr rtl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tm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a-DK" dirty="0"/>
              <a:t>Finanspolitik 2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a-DK" dirty="0"/>
              <a:t>Multiplikatorvirkning, automatiske stabilisatorer &amp; Finanseffekt</a:t>
            </a:r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BC7F62-B8FD-F305-B0AF-81F4D6150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Dagens 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1128B49-0221-0776-1B4E-4A67A798A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1) Opsamling fra sidst</a:t>
            </a:r>
          </a:p>
          <a:p>
            <a:r>
              <a:rPr lang="da-DK" dirty="0"/>
              <a:t>2) Automatiske stabilisatorer</a:t>
            </a:r>
          </a:p>
          <a:p>
            <a:r>
              <a:rPr lang="da-DK" dirty="0"/>
              <a:t>3) Begrænsninger for finanspolitikken: </a:t>
            </a:r>
            <a:r>
              <a:rPr lang="da-DK" dirty="0" err="1"/>
              <a:t>Crowding</a:t>
            </a:r>
            <a:r>
              <a:rPr lang="da-DK" dirty="0"/>
              <a:t> out &amp; </a:t>
            </a:r>
            <a:r>
              <a:rPr lang="da-DK" dirty="0" err="1"/>
              <a:t>Barro</a:t>
            </a:r>
            <a:r>
              <a:rPr lang="da-DK" dirty="0"/>
              <a:t>-Ricardo effekten</a:t>
            </a:r>
          </a:p>
          <a:p>
            <a:r>
              <a:rPr lang="da-DK" dirty="0"/>
              <a:t>4) Grænser vi skal kende</a:t>
            </a:r>
          </a:p>
          <a:p>
            <a:r>
              <a:rPr lang="da-DK" dirty="0"/>
              <a:t>5) Opgaver</a:t>
            </a:r>
          </a:p>
          <a:p>
            <a:r>
              <a:rPr lang="da-DK" dirty="0"/>
              <a:t>6) Opsamling</a:t>
            </a:r>
          </a:p>
        </p:txBody>
      </p:sp>
    </p:spTree>
    <p:extLst>
      <p:ext uri="{BB962C8B-B14F-4D97-AF65-F5344CB8AC3E}">
        <p14:creationId xmlns:p14="http://schemas.microsoft.com/office/powerpoint/2010/main" val="596788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110797-F0A5-0BD7-AA39-F1A6EF435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Opsamling fra sidst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35CFA93-4CAE-749D-0571-673E5AAAF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Finanspolitik med direkte effekt</a:t>
            </a:r>
          </a:p>
          <a:p>
            <a:r>
              <a:rPr lang="da-DK" dirty="0"/>
              <a:t>Finanspolitik med indirekte effekt</a:t>
            </a:r>
          </a:p>
          <a:p>
            <a:r>
              <a:rPr lang="da-DK" dirty="0"/>
              <a:t>Forskellig størrelse på multiplikatoren</a:t>
            </a:r>
          </a:p>
        </p:txBody>
      </p:sp>
    </p:spTree>
    <p:extLst>
      <p:ext uri="{BB962C8B-B14F-4D97-AF65-F5344CB8AC3E}">
        <p14:creationId xmlns:p14="http://schemas.microsoft.com/office/powerpoint/2010/main" val="3830589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2E3CD7-B9CE-E51A-DB73-55A012B2D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Keynes og finanspolitikken</a:t>
            </a:r>
          </a:p>
        </p:txBody>
      </p:sp>
      <p:pic>
        <p:nvPicPr>
          <p:cNvPr id="5" name="Pladsholder til indhold 4" descr="Et billede, der indeholder tekst, skærmbillede, linje/række, diagram&#10;&#10;Automatisk genereret beskrivelse">
            <a:extLst>
              <a:ext uri="{FF2B5EF4-FFF2-40B4-BE49-F238E27FC236}">
                <a16:creationId xmlns:a16="http://schemas.microsoft.com/office/drawing/2014/main" id="{CA6E80AB-65AC-AB77-2593-E39574C3A5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88" y="1916832"/>
            <a:ext cx="6254964" cy="4343400"/>
          </a:xfr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E02C3B49-346F-735E-1827-EF0EB034D244}"/>
              </a:ext>
            </a:extLst>
          </p:cNvPr>
          <p:cNvSpPr txBox="1"/>
          <p:nvPr/>
        </p:nvSpPr>
        <p:spPr>
          <a:xfrm>
            <a:off x="7390556" y="1844824"/>
            <a:ext cx="46085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dirty="0"/>
              <a:t>Det var Keynes (1930erne) der fremsatte teorien om at finanspolitik på kort sigt bør bruges til at regulere efterspørgslen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ECAF3C4B-93D8-037A-9F5C-79272E9726A3}"/>
              </a:ext>
            </a:extLst>
          </p:cNvPr>
          <p:cNvSpPr txBox="1"/>
          <p:nvPr/>
        </p:nvSpPr>
        <p:spPr>
          <a:xfrm>
            <a:off x="7462564" y="3861048"/>
            <a:ext cx="4536504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dirty="0"/>
              <a:t>Økonomien befinder sig ikke altid i en ligevægt og kan ikke selv finde derhen uden den ”usynlige hånd”</a:t>
            </a:r>
          </a:p>
        </p:txBody>
      </p:sp>
    </p:spTree>
    <p:extLst>
      <p:ext uri="{BB962C8B-B14F-4D97-AF65-F5344CB8AC3E}">
        <p14:creationId xmlns:p14="http://schemas.microsoft.com/office/powerpoint/2010/main" val="2651035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8F861D-7A62-9461-EE38-1B19D60A0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Automatiske stabilisatorer</a:t>
            </a:r>
          </a:p>
        </p:txBody>
      </p:sp>
      <p:pic>
        <p:nvPicPr>
          <p:cNvPr id="5" name="Pladsholder til indhold 4" descr="Et billede, der indeholder tekst, skærmbillede, Font/skrifttype, nummer/tal&#10;&#10;Automatisk genereret beskrivelse">
            <a:extLst>
              <a:ext uri="{FF2B5EF4-FFF2-40B4-BE49-F238E27FC236}">
                <a16:creationId xmlns:a16="http://schemas.microsoft.com/office/drawing/2014/main" id="{0E36291F-1C89-FB3C-4E4C-0E1681ABD5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56" y="1772816"/>
            <a:ext cx="5652506" cy="2270900"/>
          </a:xfrm>
        </p:spPr>
      </p:pic>
      <p:pic>
        <p:nvPicPr>
          <p:cNvPr id="7" name="Billede 6" descr="Et billede, der indeholder tekst, skærmbillede, Font/skrifttype, linje/række&#10;&#10;Automatisk genereret beskrivelse">
            <a:extLst>
              <a:ext uri="{FF2B5EF4-FFF2-40B4-BE49-F238E27FC236}">
                <a16:creationId xmlns:a16="http://schemas.microsoft.com/office/drawing/2014/main" id="{5EE5EB7D-DBCB-15E7-03CE-49B0694199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81128"/>
            <a:ext cx="5508490" cy="1656809"/>
          </a:xfrm>
          <a:prstGeom prst="rect">
            <a:avLst/>
          </a:prstGeom>
        </p:spPr>
      </p:pic>
      <p:pic>
        <p:nvPicPr>
          <p:cNvPr id="9" name="Billede 8" descr="Et billede, der indeholder tekst, skærmbillede, Font/skrifttype, linje/række&#10;&#10;Automatisk genereret beskrivelse">
            <a:extLst>
              <a:ext uri="{FF2B5EF4-FFF2-40B4-BE49-F238E27FC236}">
                <a16:creationId xmlns:a16="http://schemas.microsoft.com/office/drawing/2014/main" id="{5D960BCE-2A8C-385A-56FC-3E9BAC52C1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3437" y="3065765"/>
            <a:ext cx="6578938" cy="1955901"/>
          </a:xfrm>
          <a:prstGeom prst="rect">
            <a:avLst/>
          </a:prstGeom>
        </p:spPr>
      </p:pic>
      <p:sp>
        <p:nvSpPr>
          <p:cNvPr id="10" name="Tekstfelt 9">
            <a:extLst>
              <a:ext uri="{FF2B5EF4-FFF2-40B4-BE49-F238E27FC236}">
                <a16:creationId xmlns:a16="http://schemas.microsoft.com/office/drawing/2014/main" id="{E4C4E186-0904-9A1D-87EE-3ED62B62EEAA}"/>
              </a:ext>
            </a:extLst>
          </p:cNvPr>
          <p:cNvSpPr txBox="1"/>
          <p:nvPr/>
        </p:nvSpPr>
        <p:spPr>
          <a:xfrm>
            <a:off x="6022404" y="5301208"/>
            <a:ext cx="5904656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dirty="0"/>
              <a:t>De automatiske stabilisatorer er stærke i Danmark – mindre stærke i lande med mindre skat, lave ydelser og mindre udenrigshandel</a:t>
            </a:r>
          </a:p>
        </p:txBody>
      </p:sp>
    </p:spTree>
    <p:extLst>
      <p:ext uri="{BB962C8B-B14F-4D97-AF65-F5344CB8AC3E}">
        <p14:creationId xmlns:p14="http://schemas.microsoft.com/office/powerpoint/2010/main" val="910074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1EB5D2-8D84-7246-36A2-78D46C961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Finanspolitikkens begrænsninger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E5D3982-DE06-A6E0-9589-D64E970DD1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Mange økonomer særligt liberale peger på at finanspolitik i det lange løb kun skaber inflation og derfor ikke bør anvendes</a:t>
            </a:r>
          </a:p>
          <a:p>
            <a:endParaRPr lang="da-DK" dirty="0"/>
          </a:p>
          <a:p>
            <a:endParaRPr lang="da-DK" dirty="0"/>
          </a:p>
          <a:p>
            <a:pPr marL="45720" indent="0">
              <a:buNone/>
            </a:pPr>
            <a:endParaRPr lang="da-DK" dirty="0"/>
          </a:p>
          <a:p>
            <a:r>
              <a:rPr lang="da-DK" b="1" dirty="0"/>
              <a:t>Ricardo-</a:t>
            </a:r>
            <a:r>
              <a:rPr lang="da-DK" b="1" dirty="0" err="1"/>
              <a:t>Barro</a:t>
            </a:r>
            <a:r>
              <a:rPr lang="da-DK" b="1" dirty="0"/>
              <a:t> effekten</a:t>
            </a:r>
          </a:p>
          <a:p>
            <a:pPr lvl="1"/>
            <a:r>
              <a:rPr lang="da-DK" dirty="0"/>
              <a:t>Vi agerer rationelt, så hvis vi får en lempelse, sparer vi op i stedet for at bruge pengene, da staten på et senere tidspunkt vil stramme, derfor ingen effekt på efterspørgslen</a:t>
            </a:r>
          </a:p>
          <a:p>
            <a:endParaRPr lang="da-DK" dirty="0"/>
          </a:p>
        </p:txBody>
      </p:sp>
      <p:pic>
        <p:nvPicPr>
          <p:cNvPr id="5" name="Billede 4" descr="Et billede, der indeholder tekst, skærmbillede, Font/skrifttype, linje/række&#10;&#10;Automatisk genereret beskrivelse">
            <a:extLst>
              <a:ext uri="{FF2B5EF4-FFF2-40B4-BE49-F238E27FC236}">
                <a16:creationId xmlns:a16="http://schemas.microsoft.com/office/drawing/2014/main" id="{CA5FDE06-A06E-1A26-984C-E1B7C7031F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892" y="2708920"/>
            <a:ext cx="6445581" cy="1587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421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456A42-BD5A-D740-0F31-4B4C5A91D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Budgetregler i EU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11C29B0-CBA9-734F-B135-4DF3CD685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Underskud på de offentlige finanser må ikke overskride -3% af BNP om året</a:t>
            </a:r>
          </a:p>
          <a:p>
            <a:r>
              <a:rPr lang="da-DK" dirty="0"/>
              <a:t>Landets samlede gæld må ikke udgøre mere end 60% af BNP</a:t>
            </a:r>
          </a:p>
          <a:p>
            <a:r>
              <a:rPr lang="da-DK" dirty="0"/>
              <a:t>Det strukturelle underskud på ikke være større end -1% af BNP for lande med lav gæld og -0,5% af BNP for lande med høj gæld.</a:t>
            </a:r>
          </a:p>
          <a:p>
            <a:r>
              <a:rPr lang="da-DK" dirty="0"/>
              <a:t>Det strukturelle underskud = Man ”renser” for konjunktur. Det vil sige hvis det går normalt i økonomien, hvordan balancerer statsbudgettet så.</a:t>
            </a:r>
          </a:p>
          <a:p>
            <a:r>
              <a:rPr lang="da-DK" dirty="0"/>
              <a:t>Et godt mål for om staten har et økonomisk holdbart udgangspunkt</a:t>
            </a:r>
          </a:p>
        </p:txBody>
      </p:sp>
    </p:spTree>
    <p:extLst>
      <p:ext uri="{BB962C8B-B14F-4D97-AF65-F5344CB8AC3E}">
        <p14:creationId xmlns:p14="http://schemas.microsoft.com/office/powerpoint/2010/main" val="3913787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D3B241-B572-2C38-DF13-B22E5041E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/>
              <a:t>OPgaver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E1350FE-E0A6-FB8B-A86F-8ACEBF33C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Opgaver er på Lectio </a:t>
            </a:r>
            <a:r>
              <a:rPr lang="da-DK" dirty="0">
                <a:sym typeface="Wingdings" panose="05000000000000000000" pitchFamily="2" charset="2"/>
              </a:rPr>
              <a:t></a:t>
            </a:r>
          </a:p>
          <a:p>
            <a:endParaRPr lang="da-DK" dirty="0">
              <a:sym typeface="Wingdings" panose="05000000000000000000" pitchFamily="2" charset="2"/>
            </a:endParaRPr>
          </a:p>
          <a:p>
            <a:endParaRPr lang="da-DK" dirty="0">
              <a:sym typeface="Wingdings" panose="05000000000000000000" pitchFamily="2" charset="2"/>
            </a:endParaRPr>
          </a:p>
          <a:p>
            <a:r>
              <a:rPr lang="da-DK" dirty="0">
                <a:sym typeface="Wingdings" panose="05000000000000000000" pitchFamily="2" charset="2"/>
              </a:rPr>
              <a:t>Fælles opsamling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78341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æsentation med verden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61050750_TF02804891_Win32" id="{5E0787AD-4E53-4F80-BD43-5F7B8368E0DB}" vid="{9A6F8284-B721-4038-A656-90D74A7244FE}"/>
    </a:ext>
  </a:extLst>
</a:theme>
</file>

<file path=ppt/theme/theme2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Verdenskortserien, præsentation af verden (widescreen)</Template>
  <TotalTime>42</TotalTime>
  <Words>289</Words>
  <Application>Microsoft Office PowerPoint</Application>
  <PresentationFormat>Brugerdefineret</PresentationFormat>
  <Paragraphs>37</Paragraphs>
  <Slides>8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</vt:lpstr>
      <vt:lpstr>Præsentation med verden 16x9</vt:lpstr>
      <vt:lpstr>Finanspolitik 2</vt:lpstr>
      <vt:lpstr>Dagens program</vt:lpstr>
      <vt:lpstr>Opsamling fra sidst</vt:lpstr>
      <vt:lpstr>Keynes og finanspolitikken</vt:lpstr>
      <vt:lpstr>Automatiske stabilisatorer</vt:lpstr>
      <vt:lpstr>Finanspolitikkens begrænsninger</vt:lpstr>
      <vt:lpstr>Budgetregler i EU</vt:lpstr>
      <vt:lpstr>OPgaver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Lennart Nelting Keller (LNKE - Underviser - VE - AK)</dc:creator>
  <cp:lastModifiedBy>Lennart Nelting Keller (LNKE - Underviser - VE - AK)</cp:lastModifiedBy>
  <cp:revision>1</cp:revision>
  <dcterms:created xsi:type="dcterms:W3CDTF">2024-09-08T08:48:59Z</dcterms:created>
  <dcterms:modified xsi:type="dcterms:W3CDTF">2024-09-08T09:31:48Z</dcterms:modified>
</cp:coreProperties>
</file>