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1" r:id="rId6"/>
    <p:sldId id="262" r:id="rId7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3" autoAdjust="0"/>
    <p:restoredTop sz="94886" autoAdjust="0"/>
  </p:normalViewPr>
  <p:slideViewPr>
    <p:cSldViewPr>
      <p:cViewPr varScale="1">
        <p:scale>
          <a:sx n="70" d="100"/>
          <a:sy n="70" d="100"/>
        </p:scale>
        <p:origin x="384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10-09-2024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10-09-2024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10-09-2024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10-09-2024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10-09-2024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10-09-2024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10-09-2024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10-09-2024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10-09-2024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10-09-2024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10-09-2024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10-09-2024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10-09-2024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Tjekkiets økonomi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Et overblik, klar til studietur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6C85E8-8391-3AE0-C5FD-08183C21A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340E38-61E4-C42C-007B-F4A8888FB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Opsamling på finanspolitik</a:t>
            </a:r>
          </a:p>
          <a:p>
            <a:r>
              <a:rPr lang="da-DK" dirty="0"/>
              <a:t>2) Tjekkiets økonomi – Et overblik</a:t>
            </a:r>
          </a:p>
          <a:p>
            <a:r>
              <a:rPr lang="da-DK" dirty="0"/>
              <a:t>3) Fremlæggelser</a:t>
            </a:r>
          </a:p>
        </p:txBody>
      </p:sp>
    </p:spTree>
    <p:extLst>
      <p:ext uri="{BB962C8B-B14F-4D97-AF65-F5344CB8AC3E}">
        <p14:creationId xmlns:p14="http://schemas.microsoft.com/office/powerpoint/2010/main" val="87314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38472C-53F7-6082-2681-54AB02F70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Opsamling på finanspolitik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292303-95C2-9AAE-B08E-B366EF55E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Stram Finanspolitik</a:t>
            </a:r>
          </a:p>
          <a:p>
            <a:r>
              <a:rPr lang="da-DK" dirty="0"/>
              <a:t>Lempelig finanspolitik</a:t>
            </a:r>
          </a:p>
          <a:p>
            <a:r>
              <a:rPr lang="da-DK" dirty="0"/>
              <a:t>Direkte &amp; indirekte effekt på efterspørgslen</a:t>
            </a:r>
          </a:p>
          <a:p>
            <a:r>
              <a:rPr lang="da-DK" dirty="0"/>
              <a:t>Automatiske stabilisatorer</a:t>
            </a:r>
          </a:p>
          <a:p>
            <a:r>
              <a:rPr lang="da-DK" dirty="0" err="1"/>
              <a:t>Crowding</a:t>
            </a:r>
            <a:r>
              <a:rPr lang="da-DK" dirty="0"/>
              <a:t> Out</a:t>
            </a:r>
          </a:p>
          <a:p>
            <a:r>
              <a:rPr lang="da-DK" dirty="0"/>
              <a:t>Ricardo-</a:t>
            </a:r>
            <a:r>
              <a:rPr lang="da-DK" dirty="0" err="1"/>
              <a:t>Barro</a:t>
            </a:r>
            <a:r>
              <a:rPr lang="da-DK" dirty="0"/>
              <a:t> Effekten</a:t>
            </a:r>
          </a:p>
        </p:txBody>
      </p:sp>
    </p:spTree>
    <p:extLst>
      <p:ext uri="{BB962C8B-B14F-4D97-AF65-F5344CB8AC3E}">
        <p14:creationId xmlns:p14="http://schemas.microsoft.com/office/powerpoint/2010/main" val="22654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jekkiets flag - Wikipedia, den frie encyklopædi">
            <a:extLst>
              <a:ext uri="{FF2B5EF4-FFF2-40B4-BE49-F238E27FC236}">
                <a16:creationId xmlns:a16="http://schemas.microsoft.com/office/drawing/2014/main" id="{35AA3DA4-BA8F-AB59-C62F-FC8E26752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860" y="170572"/>
            <a:ext cx="9793088" cy="651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9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8C83E0-0F71-7D03-1E90-4F73D339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Makroøkonomisk landeanalyse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4FE93F-FDFF-A2E0-206C-320AC1226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Et stort emne og det helt centrale i IØ</a:t>
            </a:r>
          </a:p>
          <a:p>
            <a:r>
              <a:rPr lang="da-DK" dirty="0"/>
              <a:t>Karakteriser et lands økonomi – og kom med anbefalinger til forbedringer</a:t>
            </a:r>
          </a:p>
          <a:p>
            <a:r>
              <a:rPr lang="da-DK" dirty="0"/>
              <a:t>I dag skal vi </a:t>
            </a:r>
            <a:r>
              <a:rPr lang="da-DK" i="1" dirty="0"/>
              <a:t>bare </a:t>
            </a:r>
            <a:r>
              <a:rPr lang="da-DK" dirty="0"/>
              <a:t>kigge på landets økonomi og få en forståelse for hvad det er for et land i skal besøge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9922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C6F162-D55D-2795-6C74-2B13A811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Et overblik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835C088-27C2-9689-9BAF-06B90C092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467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70</TotalTime>
  <Words>94</Words>
  <Application>Microsoft Office PowerPoint</Application>
  <PresentationFormat>Brugerdefineret</PresentationFormat>
  <Paragraphs>19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</vt:lpstr>
      <vt:lpstr>Præsentation med verden 16x9</vt:lpstr>
      <vt:lpstr>Tjekkiets økonomi</vt:lpstr>
      <vt:lpstr>Dagens program</vt:lpstr>
      <vt:lpstr>Opsamling på finanspolitik</vt:lpstr>
      <vt:lpstr>PowerPoint-præsentation</vt:lpstr>
      <vt:lpstr>Makroøkonomisk landeanalyse</vt:lpstr>
      <vt:lpstr>Et overblik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2024-09-10T08:02:31Z</dcterms:created>
  <dcterms:modified xsi:type="dcterms:W3CDTF">2024-09-10T09:12:44Z</dcterms:modified>
</cp:coreProperties>
</file>