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6" r:id="rId2"/>
    <p:sldId id="257" r:id="rId3"/>
    <p:sldId id="258" r:id="rId4"/>
    <p:sldId id="259" r:id="rId5"/>
    <p:sldId id="260" r:id="rId6"/>
    <p:sldId id="261" r:id="rId7"/>
    <p:sldId id="263" r:id="rId8"/>
    <p:sldId id="262" r:id="rId9"/>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E0F8268D-1466-472C-B2D3-0D35EBF94D2E}"/>
    <pc:docChg chg="modSld sldOrd">
      <pc:chgData name="Lennart Nelting Keller (LNKE - Underviser - VE - AK)" userId="0f8b2343-f0d9-4667-9071-fe4d1167a82f" providerId="ADAL" clId="{E0F8268D-1466-472C-B2D3-0D35EBF94D2E}" dt="2024-09-20T07:57:56.207" v="1"/>
      <pc:docMkLst>
        <pc:docMk/>
      </pc:docMkLst>
      <pc:sldChg chg="ord">
        <pc:chgData name="Lennart Nelting Keller (LNKE - Underviser - VE - AK)" userId="0f8b2343-f0d9-4667-9071-fe4d1167a82f" providerId="ADAL" clId="{E0F8268D-1466-472C-B2D3-0D35EBF94D2E}" dt="2024-09-20T07:57:56.207" v="1"/>
        <pc:sldMkLst>
          <pc:docMk/>
          <pc:sldMk cId="316251392" sldId="26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20-09-2024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20-09-2024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20-09-2024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20-09-2024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20-09-2024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20-09-2024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20-09-2024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20-09-2024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20-09-2024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20-09-2024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20-09-2024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20-09-2024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20-09-2024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Den danske revolution 2</a:t>
            </a:r>
          </a:p>
        </p:txBody>
      </p:sp>
      <p:sp>
        <p:nvSpPr>
          <p:cNvPr id="3" name="Undertitel 2"/>
          <p:cNvSpPr>
            <a:spLocks noGrp="1"/>
          </p:cNvSpPr>
          <p:nvPr>
            <p:ph type="subTitle" idx="1"/>
          </p:nvPr>
        </p:nvSpPr>
        <p:spPr/>
        <p:txBody>
          <a:bodyPr rtlCol="0"/>
          <a:lstStyle/>
          <a:p>
            <a:pPr rtl="0"/>
            <a:r>
              <a:rPr lang="da-DK" dirty="0"/>
              <a:t>Aktør/struktur teori – Historien om Danmark</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FAC061-F89E-D072-7F8A-BD884039FFED}"/>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7FB69CF1-6192-7B83-F1BA-393FA5236FCC}"/>
              </a:ext>
            </a:extLst>
          </p:cNvPr>
          <p:cNvSpPr>
            <a:spLocks noGrp="1"/>
          </p:cNvSpPr>
          <p:nvPr>
            <p:ph idx="1"/>
          </p:nvPr>
        </p:nvSpPr>
        <p:spPr/>
        <p:txBody>
          <a:bodyPr/>
          <a:lstStyle/>
          <a:p>
            <a:r>
              <a:rPr lang="da-DK" dirty="0"/>
              <a:t>1) Opsamling fra sidst</a:t>
            </a:r>
          </a:p>
          <a:p>
            <a:r>
              <a:rPr lang="da-DK" dirty="0"/>
              <a:t>2) Aktør/struktur teori</a:t>
            </a:r>
          </a:p>
          <a:p>
            <a:r>
              <a:rPr lang="da-DK" dirty="0"/>
              <a:t>3) Historien om Danmark</a:t>
            </a:r>
          </a:p>
          <a:p>
            <a:r>
              <a:rPr lang="da-DK" dirty="0"/>
              <a:t>4) Opsamling</a:t>
            </a:r>
          </a:p>
        </p:txBody>
      </p:sp>
    </p:spTree>
    <p:extLst>
      <p:ext uri="{BB962C8B-B14F-4D97-AF65-F5344CB8AC3E}">
        <p14:creationId xmlns:p14="http://schemas.microsoft.com/office/powerpoint/2010/main" val="91026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808E36-F53E-191F-4541-470FE572D4DD}"/>
              </a:ext>
            </a:extLst>
          </p:cNvPr>
          <p:cNvSpPr>
            <a:spLocks noGrp="1"/>
          </p:cNvSpPr>
          <p:nvPr>
            <p:ph type="title"/>
          </p:nvPr>
        </p:nvSpPr>
        <p:spPr/>
        <p:txBody>
          <a:bodyPr/>
          <a:lstStyle/>
          <a:p>
            <a:pPr algn="ctr"/>
            <a:r>
              <a:rPr lang="da-DK" dirty="0"/>
              <a:t>Opsamling fra sidst</a:t>
            </a:r>
          </a:p>
        </p:txBody>
      </p:sp>
      <p:sp>
        <p:nvSpPr>
          <p:cNvPr id="3" name="Pladsholder til indhold 2">
            <a:extLst>
              <a:ext uri="{FF2B5EF4-FFF2-40B4-BE49-F238E27FC236}">
                <a16:creationId xmlns:a16="http://schemas.microsoft.com/office/drawing/2014/main" id="{32356ACD-1E93-B3A9-19FD-043B6A2874B0}"/>
              </a:ext>
            </a:extLst>
          </p:cNvPr>
          <p:cNvSpPr>
            <a:spLocks noGrp="1"/>
          </p:cNvSpPr>
          <p:nvPr>
            <p:ph idx="1"/>
          </p:nvPr>
        </p:nvSpPr>
        <p:spPr/>
        <p:txBody>
          <a:bodyPr/>
          <a:lstStyle/>
          <a:p>
            <a:r>
              <a:rPr lang="da-DK" dirty="0"/>
              <a:t>Hvad kendetegner de nationalliberale der dominerer perioden?</a:t>
            </a:r>
          </a:p>
          <a:p>
            <a:r>
              <a:rPr lang="da-DK" dirty="0"/>
              <a:t>Hvilke krav stiller de til det danske rige fremadrettet?</a:t>
            </a:r>
          </a:p>
        </p:txBody>
      </p:sp>
    </p:spTree>
    <p:extLst>
      <p:ext uri="{BB962C8B-B14F-4D97-AF65-F5344CB8AC3E}">
        <p14:creationId xmlns:p14="http://schemas.microsoft.com/office/powerpoint/2010/main" val="2812562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5034B7-2A41-D210-1017-51E96E5A779D}"/>
              </a:ext>
            </a:extLst>
          </p:cNvPr>
          <p:cNvSpPr>
            <a:spLocks noGrp="1"/>
          </p:cNvSpPr>
          <p:nvPr>
            <p:ph type="title"/>
          </p:nvPr>
        </p:nvSpPr>
        <p:spPr/>
        <p:txBody>
          <a:bodyPr/>
          <a:lstStyle/>
          <a:p>
            <a:pPr algn="ctr"/>
            <a:r>
              <a:rPr lang="da-DK" dirty="0"/>
              <a:t>Aktør/struktur teori</a:t>
            </a:r>
          </a:p>
        </p:txBody>
      </p:sp>
      <p:sp>
        <p:nvSpPr>
          <p:cNvPr id="3" name="Pladsholder til indhold 2">
            <a:extLst>
              <a:ext uri="{FF2B5EF4-FFF2-40B4-BE49-F238E27FC236}">
                <a16:creationId xmlns:a16="http://schemas.microsoft.com/office/drawing/2014/main" id="{366D7F57-FE50-BCE6-3BA6-1CFC9D1253FB}"/>
              </a:ext>
            </a:extLst>
          </p:cNvPr>
          <p:cNvSpPr>
            <a:spLocks noGrp="1"/>
          </p:cNvSpPr>
          <p:nvPr>
            <p:ph idx="1"/>
          </p:nvPr>
        </p:nvSpPr>
        <p:spPr/>
        <p:txBody>
          <a:bodyPr/>
          <a:lstStyle/>
          <a:p>
            <a:r>
              <a:rPr lang="da-DK" dirty="0"/>
              <a:t>Som historikere er vi interesseret i at undersøge hvad der driver historien</a:t>
            </a:r>
          </a:p>
          <a:p>
            <a:r>
              <a:rPr lang="da-DK" dirty="0"/>
              <a:t>Her skelner vi typisk mellem aktør-forklaringer og struktur-forklaringer</a:t>
            </a:r>
          </a:p>
          <a:p>
            <a:r>
              <a:rPr lang="da-DK" dirty="0"/>
              <a:t>Aktøren betegner historiens 'hovedperson', der tager beslutninger, handler og er årsag til de forandringer, vi ser. Aktøren kan være en person, men også en stat, et politisk parti, en militær alliance eller en anden organisation. Strukturen, derimod, betegner den samfundsmæssige sammenhæng, som aktøren indgår i.</a:t>
            </a:r>
          </a:p>
        </p:txBody>
      </p:sp>
    </p:spTree>
    <p:extLst>
      <p:ext uri="{BB962C8B-B14F-4D97-AF65-F5344CB8AC3E}">
        <p14:creationId xmlns:p14="http://schemas.microsoft.com/office/powerpoint/2010/main" val="33993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89E7E1-69A1-4347-1773-176FD824A5F9}"/>
              </a:ext>
            </a:extLst>
          </p:cNvPr>
          <p:cNvSpPr>
            <a:spLocks noGrp="1"/>
          </p:cNvSpPr>
          <p:nvPr>
            <p:ph type="title"/>
          </p:nvPr>
        </p:nvSpPr>
        <p:spPr/>
        <p:txBody>
          <a:bodyPr/>
          <a:lstStyle/>
          <a:p>
            <a:pPr algn="ctr"/>
            <a:r>
              <a:rPr lang="da-DK" dirty="0"/>
              <a:t>Et klassisk eksempel</a:t>
            </a:r>
          </a:p>
        </p:txBody>
      </p:sp>
      <p:pic>
        <p:nvPicPr>
          <p:cNvPr id="1026" name="Picture 2">
            <a:extLst>
              <a:ext uri="{FF2B5EF4-FFF2-40B4-BE49-F238E27FC236}">
                <a16:creationId xmlns:a16="http://schemas.microsoft.com/office/drawing/2014/main" id="{10AE44BF-02D7-77C0-BA56-934BE7CB3EB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5250" y="1700808"/>
            <a:ext cx="9753600" cy="2043272"/>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49921C63-32A4-26DD-53A9-B076A6FAEC85}"/>
              </a:ext>
            </a:extLst>
          </p:cNvPr>
          <p:cNvSpPr txBox="1"/>
          <p:nvPr/>
        </p:nvSpPr>
        <p:spPr>
          <a:xfrm>
            <a:off x="1217614" y="4149080"/>
            <a:ext cx="9753600" cy="1421928"/>
          </a:xfrm>
          <a:prstGeom prst="rect">
            <a:avLst/>
          </a:prstGeom>
          <a:noFill/>
        </p:spPr>
        <p:txBody>
          <a:bodyPr wrap="square" rtlCol="0">
            <a:spAutoFit/>
          </a:bodyPr>
          <a:lstStyle/>
          <a:p>
            <a:pPr>
              <a:lnSpc>
                <a:spcPct val="90000"/>
              </a:lnSpc>
            </a:pPr>
            <a:r>
              <a:rPr lang="da-DK" sz="2400" dirty="0"/>
              <a:t>Tit skal svaret findes i en kombination af begge forklaringer. </a:t>
            </a:r>
          </a:p>
          <a:p>
            <a:pPr>
              <a:lnSpc>
                <a:spcPct val="90000"/>
              </a:lnSpc>
            </a:pPr>
            <a:r>
              <a:rPr lang="da-DK" sz="2400" dirty="0"/>
              <a:t>Hitler havde ikke succes med at indføre nazisme i Tyskland i starten – men da strukturerne (økonomisk krise) var til stede så lykkedes det for ham.</a:t>
            </a:r>
          </a:p>
        </p:txBody>
      </p:sp>
    </p:spTree>
    <p:extLst>
      <p:ext uri="{BB962C8B-B14F-4D97-AF65-F5344CB8AC3E}">
        <p14:creationId xmlns:p14="http://schemas.microsoft.com/office/powerpoint/2010/main" val="21238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1B5AF9-5D11-4041-3582-9FADDA7D2642}"/>
              </a:ext>
            </a:extLst>
          </p:cNvPr>
          <p:cNvSpPr>
            <a:spLocks noGrp="1"/>
          </p:cNvSpPr>
          <p:nvPr>
            <p:ph type="title"/>
          </p:nvPr>
        </p:nvSpPr>
        <p:spPr/>
        <p:txBody>
          <a:bodyPr/>
          <a:lstStyle/>
          <a:p>
            <a:pPr algn="ctr"/>
            <a:r>
              <a:rPr lang="da-DK" dirty="0"/>
              <a:t>Aktør/struktur teori til eksamen</a:t>
            </a:r>
          </a:p>
        </p:txBody>
      </p:sp>
      <p:sp>
        <p:nvSpPr>
          <p:cNvPr id="3" name="Pladsholder til indhold 2">
            <a:extLst>
              <a:ext uri="{FF2B5EF4-FFF2-40B4-BE49-F238E27FC236}">
                <a16:creationId xmlns:a16="http://schemas.microsoft.com/office/drawing/2014/main" id="{BF585F0A-20BB-8AF5-BFF1-0B9F2EC8A7E1}"/>
              </a:ext>
            </a:extLst>
          </p:cNvPr>
          <p:cNvSpPr>
            <a:spLocks noGrp="1"/>
          </p:cNvSpPr>
          <p:nvPr>
            <p:ph idx="1"/>
          </p:nvPr>
        </p:nvSpPr>
        <p:spPr/>
        <p:txBody>
          <a:bodyPr/>
          <a:lstStyle/>
          <a:p>
            <a:r>
              <a:rPr lang="da-DK" dirty="0"/>
              <a:t>Marx teori om revolutioner er i høj grad en strukturforklaring</a:t>
            </a:r>
          </a:p>
          <a:p>
            <a:r>
              <a:rPr lang="da-DK" dirty="0"/>
              <a:t>Folket vil rejse sig og lave revolution når utilfredsheden er stor nok med det samfund individet lever i</a:t>
            </a:r>
          </a:p>
          <a:p>
            <a:r>
              <a:rPr lang="da-DK" dirty="0"/>
              <a:t>Vi kan altså tænke strukturen som den kontekst vi bliver nødt til at have styr på for til fulde at kunne forstå de enkelte aktørers handling.</a:t>
            </a:r>
          </a:p>
          <a:p>
            <a:r>
              <a:rPr lang="da-DK" dirty="0"/>
              <a:t>Det er revolutionerne i hele Europa (Struktur) der gør at aktører i Danmark pludselig får muligheden for at pressen kongen til demokrati i Danmark</a:t>
            </a:r>
          </a:p>
        </p:txBody>
      </p:sp>
    </p:spTree>
    <p:extLst>
      <p:ext uri="{BB962C8B-B14F-4D97-AF65-F5344CB8AC3E}">
        <p14:creationId xmlns:p14="http://schemas.microsoft.com/office/powerpoint/2010/main" val="316251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C51CF-7286-ECD0-1F50-773BB82A7B5A}"/>
              </a:ext>
            </a:extLst>
          </p:cNvPr>
          <p:cNvSpPr>
            <a:spLocks noGrp="1"/>
          </p:cNvSpPr>
          <p:nvPr>
            <p:ph type="title"/>
          </p:nvPr>
        </p:nvSpPr>
        <p:spPr/>
        <p:txBody>
          <a:bodyPr/>
          <a:lstStyle/>
          <a:p>
            <a:pPr algn="ctr"/>
            <a:r>
              <a:rPr lang="da-DK" dirty="0"/>
              <a:t>Historiebrug</a:t>
            </a:r>
          </a:p>
        </p:txBody>
      </p:sp>
      <p:sp>
        <p:nvSpPr>
          <p:cNvPr id="3" name="Pladsholder til indhold 2">
            <a:extLst>
              <a:ext uri="{FF2B5EF4-FFF2-40B4-BE49-F238E27FC236}">
                <a16:creationId xmlns:a16="http://schemas.microsoft.com/office/drawing/2014/main" id="{0E2F818D-6270-FAB6-A7C5-FADA78CEE0C7}"/>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1498753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F1C41E-72F7-F434-7404-8F4D1FAABCBC}"/>
              </a:ext>
            </a:extLst>
          </p:cNvPr>
          <p:cNvSpPr>
            <a:spLocks noGrp="1"/>
          </p:cNvSpPr>
          <p:nvPr>
            <p:ph type="title"/>
          </p:nvPr>
        </p:nvSpPr>
        <p:spPr/>
        <p:txBody>
          <a:bodyPr/>
          <a:lstStyle/>
          <a:p>
            <a:pPr algn="ctr"/>
            <a:r>
              <a:rPr lang="da-DK" dirty="0"/>
              <a:t>Historien om Danmark</a:t>
            </a:r>
          </a:p>
        </p:txBody>
      </p:sp>
      <p:sp>
        <p:nvSpPr>
          <p:cNvPr id="3" name="Pladsholder til indhold 2">
            <a:extLst>
              <a:ext uri="{FF2B5EF4-FFF2-40B4-BE49-F238E27FC236}">
                <a16:creationId xmlns:a16="http://schemas.microsoft.com/office/drawing/2014/main" id="{44DD5252-D655-5807-84EF-2ECFC04C0DA7}"/>
              </a:ext>
            </a:extLst>
          </p:cNvPr>
          <p:cNvSpPr>
            <a:spLocks noGrp="1"/>
          </p:cNvSpPr>
          <p:nvPr>
            <p:ph idx="1"/>
          </p:nvPr>
        </p:nvSpPr>
        <p:spPr/>
        <p:txBody>
          <a:bodyPr/>
          <a:lstStyle/>
          <a:p>
            <a:r>
              <a:rPr lang="da-DK" dirty="0"/>
              <a:t>Vi skal se </a:t>
            </a:r>
            <a:r>
              <a:rPr lang="da-DK" dirty="0" err="1"/>
              <a:t>DRs</a:t>
            </a:r>
            <a:r>
              <a:rPr lang="da-DK" dirty="0"/>
              <a:t> skildring af hvad der skete dengang</a:t>
            </a:r>
          </a:p>
          <a:p>
            <a:r>
              <a:rPr lang="da-DK" dirty="0"/>
              <a:t>Vi skal prøve at lægge mærke til hvordan henholdsvis struktur forklaringer og aktør forklaringer anvendes til at beskrive den historiske udvikling</a:t>
            </a:r>
          </a:p>
          <a:p>
            <a:r>
              <a:rPr lang="da-DK" dirty="0"/>
              <a:t>Vi samler op på tavlen bagefter og skriver ned, så hvis vi bare husker så godt vi kan løbende så hjælpes vi ad bagefter. </a:t>
            </a:r>
            <a:r>
              <a:rPr lang="da-DK" dirty="0">
                <a:sym typeface="Wingdings" panose="05000000000000000000" pitchFamily="2" charset="2"/>
              </a:rPr>
              <a:t></a:t>
            </a:r>
          </a:p>
          <a:p>
            <a:r>
              <a:rPr lang="da-DK" dirty="0">
                <a:sym typeface="Wingdings" panose="05000000000000000000" pitchFamily="2" charset="2"/>
              </a:rPr>
              <a:t>Vi må også godt lægge mærke til om nogle personer skildres positivt/negativt</a:t>
            </a:r>
            <a:endParaRPr lang="da-DK" dirty="0"/>
          </a:p>
        </p:txBody>
      </p:sp>
    </p:spTree>
    <p:extLst>
      <p:ext uri="{BB962C8B-B14F-4D97-AF65-F5344CB8AC3E}">
        <p14:creationId xmlns:p14="http://schemas.microsoft.com/office/powerpoint/2010/main" val="120220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16</TotalTime>
  <Words>342</Words>
  <Application>Microsoft Office PowerPoint</Application>
  <PresentationFormat>Brugerdefineret</PresentationFormat>
  <Paragraphs>29</Paragraphs>
  <Slides>8</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8</vt:i4>
      </vt:variant>
    </vt:vector>
  </HeadingPairs>
  <TitlesOfParts>
    <vt:vector size="12" baseType="lpstr">
      <vt:lpstr>Arial</vt:lpstr>
      <vt:lpstr>Century Gothic</vt:lpstr>
      <vt:lpstr>Wingdings</vt:lpstr>
      <vt:lpstr>Præsentation med verden 16x9</vt:lpstr>
      <vt:lpstr>Den danske revolution 2</vt:lpstr>
      <vt:lpstr>Dagens program</vt:lpstr>
      <vt:lpstr>Opsamling fra sidst</vt:lpstr>
      <vt:lpstr>Aktør/struktur teori</vt:lpstr>
      <vt:lpstr>Et klassisk eksempel</vt:lpstr>
      <vt:lpstr>Aktør/struktur teori til eksamen</vt:lpstr>
      <vt:lpstr>Historiebrug</vt:lpstr>
      <vt:lpstr>Historien om Danmark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2024-09-16T08:25:30Z</dcterms:created>
  <dcterms:modified xsi:type="dcterms:W3CDTF">2024-09-20T07:58:06Z</dcterms:modified>
</cp:coreProperties>
</file>