
<file path=[Content_Types].xml><?xml version="1.0" encoding="utf-8"?>
<Types xmlns="http://schemas.openxmlformats.org/package/2006/content-types"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3" r:id="rId3"/>
    <p:sldId id="258" r:id="rId4"/>
    <p:sldId id="259" r:id="rId5"/>
    <p:sldId id="264" r:id="rId6"/>
    <p:sldId id="260" r:id="rId7"/>
    <p:sldId id="262" r:id="rId8"/>
    <p:sldId id="261" r:id="rId9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93" autoAdjust="0"/>
    <p:restoredTop sz="94886" autoAdjust="0"/>
  </p:normalViewPr>
  <p:slideViewPr>
    <p:cSldViewPr>
      <p:cViewPr varScale="1">
        <p:scale>
          <a:sx n="70" d="100"/>
          <a:sy n="70" d="100"/>
        </p:scale>
        <p:origin x="384" y="52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23-09-2024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23-09-2024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23-09-2024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23-09-2024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Repetition – Emner i prøven uden hjælpemidler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 err="1"/>
              <a:t>Need</a:t>
            </a:r>
            <a:r>
              <a:rPr lang="da-DK" dirty="0"/>
              <a:t> to </a:t>
            </a:r>
            <a:r>
              <a:rPr lang="da-DK" dirty="0" err="1"/>
              <a:t>know</a:t>
            </a:r>
            <a:r>
              <a:rPr lang="da-DK" dirty="0"/>
              <a:t> til prøven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8FDEEB-2B81-2EB2-E1FF-1C4750713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Overordnede temaer i prøven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F8FE874-8F82-9099-176D-CAB32DD49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De samfundsøkonomiske mål</a:t>
            </a:r>
          </a:p>
          <a:p>
            <a:r>
              <a:rPr lang="da-DK" dirty="0"/>
              <a:t>Forsyningsbalancen</a:t>
            </a:r>
          </a:p>
          <a:p>
            <a:r>
              <a:rPr lang="da-DK" dirty="0"/>
              <a:t>Multiplikatoren</a:t>
            </a:r>
          </a:p>
          <a:p>
            <a:r>
              <a:rPr lang="da-DK" dirty="0"/>
              <a:t>Finanspolitik</a:t>
            </a:r>
          </a:p>
          <a:p>
            <a:r>
              <a:rPr lang="da-DK" dirty="0"/>
              <a:t>Ulighed</a:t>
            </a:r>
          </a:p>
          <a:p>
            <a:r>
              <a:rPr lang="da-DK" dirty="0"/>
              <a:t>Skatter </a:t>
            </a:r>
          </a:p>
          <a:p>
            <a:r>
              <a:rPr lang="da-DK" dirty="0"/>
              <a:t>Økonomiske sammenhænge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73224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8D36BC-5A49-402B-A371-FCBB3F75A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De samfundsøkonomiske mål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4EFD0C4-123B-41E2-8ACB-762F60B1F2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Økonomisk vækst – Mål: Ca. 2-3% vækst om året</a:t>
            </a:r>
          </a:p>
          <a:p>
            <a:r>
              <a:rPr lang="da-DK" dirty="0"/>
              <a:t>Arbejdsløshed – Mål: Fuld beskæftigelse: ca. 4% ledighed</a:t>
            </a:r>
          </a:p>
          <a:p>
            <a:r>
              <a:rPr lang="da-DK" dirty="0"/>
              <a:t>Betalingsbalancen – Mål: helst overskud, men ok med lille underskud</a:t>
            </a:r>
          </a:p>
          <a:p>
            <a:r>
              <a:rPr lang="da-DK" dirty="0"/>
              <a:t>Inflation – Mål: Stabile priser: 1-2% inflation om året</a:t>
            </a:r>
          </a:p>
          <a:p>
            <a:r>
              <a:rPr lang="da-DK" dirty="0"/>
              <a:t>Udligning af sociale forskelle: Mål: Gini-koefficient, men en politisk holdning hvad der er godt eller skidt</a:t>
            </a:r>
          </a:p>
          <a:p>
            <a:r>
              <a:rPr lang="da-DK" dirty="0"/>
              <a:t>Hensyn til miljøet: Mål: Nedbringe forurening</a:t>
            </a:r>
          </a:p>
          <a:p>
            <a:r>
              <a:rPr lang="da-DK" dirty="0"/>
              <a:t>Balance på statens budget: Staten bør ikke have underskud på sit budget. Max -3% årligt underskud. Max gæld på 60% af BNP</a:t>
            </a:r>
          </a:p>
          <a:p>
            <a:r>
              <a:rPr lang="da-DK" b="1" dirty="0"/>
              <a:t>Eksempel på spørgsmål: Redegør for de samfundsøkonomiske mål og angiv hvilket niveau de skal ligge på </a:t>
            </a:r>
          </a:p>
        </p:txBody>
      </p:sp>
    </p:spTree>
    <p:extLst>
      <p:ext uri="{BB962C8B-B14F-4D97-AF65-F5344CB8AC3E}">
        <p14:creationId xmlns:p14="http://schemas.microsoft.com/office/powerpoint/2010/main" val="1152069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C7DEC7-2E91-4D3D-8AC8-FB311857A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Finanspolitik</a:t>
            </a:r>
          </a:p>
        </p:txBody>
      </p:sp>
      <p:pic>
        <p:nvPicPr>
          <p:cNvPr id="5" name="Pladsholder til indhold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2BE6D47D-C8A4-4352-9705-706FF7E4DD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836" y="1772816"/>
            <a:ext cx="5950256" cy="2197213"/>
          </a:xfrm>
        </p:spPr>
      </p:pic>
      <p:pic>
        <p:nvPicPr>
          <p:cNvPr id="7" name="Billede 6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8DC787D7-0521-47F0-8F9D-AE6344B47E5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734" y="4142645"/>
            <a:ext cx="5988358" cy="2241665"/>
          </a:xfrm>
          <a:prstGeom prst="rect">
            <a:avLst/>
          </a:prstGeom>
        </p:spPr>
      </p:pic>
      <p:sp>
        <p:nvSpPr>
          <p:cNvPr id="8" name="Tekstfelt 7">
            <a:extLst>
              <a:ext uri="{FF2B5EF4-FFF2-40B4-BE49-F238E27FC236}">
                <a16:creationId xmlns:a16="http://schemas.microsoft.com/office/drawing/2014/main" id="{B0AE8CC4-E4A4-432A-AAA6-BC1E00DF3BF3}"/>
              </a:ext>
            </a:extLst>
          </p:cNvPr>
          <p:cNvSpPr txBox="1"/>
          <p:nvPr/>
        </p:nvSpPr>
        <p:spPr>
          <a:xfrm>
            <a:off x="7246540" y="3259065"/>
            <a:ext cx="468052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Forklar hvilken finanspolitik der skal føres for at få inflation til at falde?</a:t>
            </a:r>
          </a:p>
        </p:txBody>
      </p:sp>
    </p:spTree>
    <p:extLst>
      <p:ext uri="{BB962C8B-B14F-4D97-AF65-F5344CB8AC3E}">
        <p14:creationId xmlns:p14="http://schemas.microsoft.com/office/powerpoint/2010/main" val="581851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FE20ED8-8717-F1CE-08FF-8835D74F8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Multiplikatoren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F1CA03-5808-C4E7-B63E-5A74959BEA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a-DK" dirty="0"/>
              <a:t>Se jeres egne illustrationer for multiplikatoren</a:t>
            </a:r>
          </a:p>
          <a:p>
            <a:r>
              <a:rPr lang="da-DK" b="1" dirty="0"/>
              <a:t>Runde 1: </a:t>
            </a:r>
            <a:r>
              <a:rPr lang="da-DK" dirty="0"/>
              <a:t>Stigning i Efterspørgsel -&gt; Stigning i Produktion -&gt; Stigning i Indkomst -&gt; Stigning i forbrug</a:t>
            </a:r>
          </a:p>
          <a:p>
            <a:r>
              <a:rPr lang="da-DK" dirty="0"/>
              <a:t>Stigning i forbrug drænes af 1. Opsparing, 2. Udlandet, 3. Skat</a:t>
            </a:r>
          </a:p>
          <a:p>
            <a:r>
              <a:rPr lang="da-DK" b="1" dirty="0"/>
              <a:t>Runde 2: </a:t>
            </a:r>
            <a:r>
              <a:rPr lang="da-DK" dirty="0"/>
              <a:t>Stigning i Efterspørgsel -&gt; Stigning i Produktion -&gt; Stigning i Indkomst -&gt; Stigning i forbrug</a:t>
            </a:r>
          </a:p>
          <a:p>
            <a:r>
              <a:rPr lang="da-DK" dirty="0"/>
              <a:t>Stigning i forbrug drænes af 1. Opsparing, 2. Udlandet, 3. Skat</a:t>
            </a:r>
          </a:p>
          <a:p>
            <a:r>
              <a:rPr lang="da-DK" dirty="0"/>
              <a:t>Osv.</a:t>
            </a:r>
          </a:p>
          <a:p>
            <a:r>
              <a:rPr lang="da-DK" b="1" dirty="0"/>
              <a:t>Eksempel på spørgsmål: Illustrer hvordan multiplikatoren fungerer</a:t>
            </a:r>
          </a:p>
          <a:p>
            <a:endParaRPr lang="da-DK" b="1" dirty="0"/>
          </a:p>
        </p:txBody>
      </p:sp>
    </p:spTree>
    <p:extLst>
      <p:ext uri="{BB962C8B-B14F-4D97-AF65-F5344CB8AC3E}">
        <p14:creationId xmlns:p14="http://schemas.microsoft.com/office/powerpoint/2010/main" val="216601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D8A89C-549D-D108-4DB9-39B1D91F9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Forsyningsbalancen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1A6B92B-0725-0C5F-EF16-8F85E2945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Import + BNP = Forbrug (privat og offentlig) + Investeringer (privat og offentlig) + Eksport</a:t>
            </a:r>
          </a:p>
          <a:p>
            <a:r>
              <a:rPr lang="da-DK" dirty="0"/>
              <a:t>Import + BNP = Det samlede udbud i økonomien</a:t>
            </a:r>
          </a:p>
          <a:p>
            <a:r>
              <a:rPr lang="da-DK" dirty="0"/>
              <a:t>Forbrug + Investeringer + Eksport = Den samlede efterspørgsel</a:t>
            </a:r>
          </a:p>
          <a:p>
            <a:r>
              <a:rPr lang="da-DK" dirty="0"/>
              <a:t>Kan også skrives som M+BNP=C+I+X</a:t>
            </a:r>
          </a:p>
          <a:p>
            <a:endParaRPr lang="da-DK" dirty="0"/>
          </a:p>
          <a:p>
            <a:endParaRPr lang="da-DK" dirty="0"/>
          </a:p>
          <a:p>
            <a:r>
              <a:rPr lang="da-DK" b="1" dirty="0"/>
              <a:t>Eksempel på spørgsmål: Beskriv forsyningsbalancen og angiv det samlede udbud og den samlede efterspørgsel.</a:t>
            </a:r>
          </a:p>
        </p:txBody>
      </p:sp>
    </p:spTree>
    <p:extLst>
      <p:ext uri="{BB962C8B-B14F-4D97-AF65-F5344CB8AC3E}">
        <p14:creationId xmlns:p14="http://schemas.microsoft.com/office/powerpoint/2010/main" val="31318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Skattesystemet</a:t>
            </a:r>
          </a:p>
        </p:txBody>
      </p:sp>
      <p:pic>
        <p:nvPicPr>
          <p:cNvPr id="5" name="Billede 4" descr="Skærmklip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796" y="1484784"/>
            <a:ext cx="6715743" cy="3060795"/>
          </a:xfrm>
          <a:prstGeom prst="rect">
            <a:avLst/>
          </a:prstGeom>
        </p:spPr>
      </p:pic>
      <p:pic>
        <p:nvPicPr>
          <p:cNvPr id="6" name="Billede 5" descr="Skærmklip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617" y="4545579"/>
            <a:ext cx="6686922" cy="2195014"/>
          </a:xfrm>
          <a:prstGeom prst="rect">
            <a:avLst/>
          </a:prstGeom>
        </p:spPr>
      </p:pic>
      <p:sp>
        <p:nvSpPr>
          <p:cNvPr id="9" name="Tekstfelt 8">
            <a:extLst>
              <a:ext uri="{FF2B5EF4-FFF2-40B4-BE49-F238E27FC236}">
                <a16:creationId xmlns:a16="http://schemas.microsoft.com/office/drawing/2014/main" id="{C1637AEB-0677-C49C-7B3F-34F8D5D89269}"/>
              </a:ext>
            </a:extLst>
          </p:cNvPr>
          <p:cNvSpPr txBox="1"/>
          <p:nvPr/>
        </p:nvSpPr>
        <p:spPr>
          <a:xfrm>
            <a:off x="7606580" y="3123651"/>
            <a:ext cx="4680520" cy="14219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Forklar forskellen på en progressiv, en proportional og en degressiv skat</a:t>
            </a:r>
          </a:p>
        </p:txBody>
      </p:sp>
    </p:spTree>
    <p:extLst>
      <p:ext uri="{BB962C8B-B14F-4D97-AF65-F5344CB8AC3E}">
        <p14:creationId xmlns:p14="http://schemas.microsoft.com/office/powerpoint/2010/main" val="19765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CBFC5E-F7D2-9280-3A0C-A97401924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Ulighed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86B738E-4033-C2EB-B354-4C68488AC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Lorenz-kurven</a:t>
            </a:r>
          </a:p>
          <a:p>
            <a:r>
              <a:rPr lang="da-DK" dirty="0"/>
              <a:t>Gini-Koefficient</a:t>
            </a:r>
          </a:p>
          <a:p>
            <a:r>
              <a:rPr lang="da-DK" dirty="0"/>
              <a:t>Palmaratio</a:t>
            </a:r>
          </a:p>
        </p:txBody>
      </p:sp>
      <p:pic>
        <p:nvPicPr>
          <p:cNvPr id="4" name="Pladsholder til indhold 6" descr="Et billede, der indeholder tekst, skærmbillede, linje/række, Font/skrifttype&#10;&#10;Automatisk genereret beskrivelse">
            <a:extLst>
              <a:ext uri="{FF2B5EF4-FFF2-40B4-BE49-F238E27FC236}">
                <a16:creationId xmlns:a16="http://schemas.microsoft.com/office/drawing/2014/main" id="{375416F4-874C-7611-0E44-66EA4EB8DE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4729" y="3577685"/>
            <a:ext cx="4966258" cy="1891680"/>
          </a:xfrm>
          <a:prstGeom prst="rect">
            <a:avLst/>
          </a:prstGeom>
        </p:spPr>
      </p:pic>
      <p:pic>
        <p:nvPicPr>
          <p:cNvPr id="5" name="Pladsholder til indhold 6" descr="Et billede, der indeholder tekst, linje/række, Kurve, skærmbillede&#10;&#10;Automatisk genereret beskrivelse">
            <a:extLst>
              <a:ext uri="{FF2B5EF4-FFF2-40B4-BE49-F238E27FC236}">
                <a16:creationId xmlns:a16="http://schemas.microsoft.com/office/drawing/2014/main" id="{0CC11D9C-7CA9-D2AE-013E-047D1CBCD7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3052" y="1514223"/>
            <a:ext cx="5120292" cy="4020108"/>
          </a:xfrm>
          <a:prstGeom prst="rect">
            <a:avLst/>
          </a:prstGeom>
        </p:spPr>
      </p:pic>
      <p:sp>
        <p:nvSpPr>
          <p:cNvPr id="6" name="Pladsholder til indhold 4">
            <a:extLst>
              <a:ext uri="{FF2B5EF4-FFF2-40B4-BE49-F238E27FC236}">
                <a16:creationId xmlns:a16="http://schemas.microsoft.com/office/drawing/2014/main" id="{FBBAC4C3-75E7-9FAF-6282-E72BAA82D3A2}"/>
              </a:ext>
            </a:extLst>
          </p:cNvPr>
          <p:cNvSpPr txBox="1">
            <a:spLocks/>
          </p:cNvSpPr>
          <p:nvPr/>
        </p:nvSpPr>
        <p:spPr>
          <a:xfrm>
            <a:off x="5662364" y="5534331"/>
            <a:ext cx="6321873" cy="1130558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27432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tx1"/>
              </a:buClr>
              <a:buSzPct val="8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292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6012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tx1"/>
              </a:buClr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417320" indent="-22860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45920" indent="-22860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874520" indent="-22860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03120" indent="-228600" algn="l" defTabSz="914400" rtl="0" eaLnBrk="1" latinLnBrk="0" hangingPunct="1">
              <a:spcBef>
                <a:spcPts val="600"/>
              </a:spcBef>
              <a:buSzPct val="80000"/>
              <a:buFont typeface="Arial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Font typeface="Arial" pitchFamily="34" charset="0"/>
              <a:buNone/>
            </a:pPr>
            <a:r>
              <a:rPr lang="da-DK" dirty="0"/>
              <a:t>Gini-koefficienten beregnes som arealet mellem Lorenz-kurven (det skraverede areal i figur 5.3) divideret med arealet af hele trekanten under den diagonale linje. I en helt lige indkomstfordeling, dvs. alle indkomstmodtagere har samme indkomst, vil </a:t>
            </a:r>
            <a:r>
              <a:rPr lang="da-DK" dirty="0" err="1"/>
              <a:t>gini</a:t>
            </a:r>
            <a:r>
              <a:rPr lang="da-DK" dirty="0"/>
              <a:t>-koefficienten være 0. Jo mere ulige fordelingen er, jo mere vil </a:t>
            </a:r>
            <a:r>
              <a:rPr lang="da-DK" dirty="0" err="1"/>
              <a:t>gini</a:t>
            </a:r>
            <a:r>
              <a:rPr lang="da-DK" dirty="0"/>
              <a:t>-koefficienten nærme sig værdien 1.</a:t>
            </a:r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C780C180-82B8-CFAB-7BF5-A1590A9D79BD}"/>
              </a:ext>
            </a:extLst>
          </p:cNvPr>
          <p:cNvSpPr txBox="1"/>
          <p:nvPr/>
        </p:nvSpPr>
        <p:spPr>
          <a:xfrm>
            <a:off x="65481" y="5534331"/>
            <a:ext cx="5306557" cy="10895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da-DK" sz="2400" b="1" dirty="0"/>
              <a:t>Eksempel på spørgsmål: Giv eksempler på hvorledes uligheden kan måles i et samfund</a:t>
            </a:r>
          </a:p>
        </p:txBody>
      </p:sp>
    </p:spTree>
    <p:extLst>
      <p:ext uri="{BB962C8B-B14F-4D97-AF65-F5344CB8AC3E}">
        <p14:creationId xmlns:p14="http://schemas.microsoft.com/office/powerpoint/2010/main" val="1805445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18</TotalTime>
  <Words>415</Words>
  <Application>Microsoft Office PowerPoint</Application>
  <PresentationFormat>Brugerdefineret</PresentationFormat>
  <Paragraphs>46</Paragraphs>
  <Slides>8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8</vt:i4>
      </vt:variant>
    </vt:vector>
  </HeadingPairs>
  <TitlesOfParts>
    <vt:vector size="11" baseType="lpstr">
      <vt:lpstr>Arial</vt:lpstr>
      <vt:lpstr>Century Gothic</vt:lpstr>
      <vt:lpstr>Præsentation med verden 16x9</vt:lpstr>
      <vt:lpstr>Repetition – Emner i prøven uden hjælpemidler</vt:lpstr>
      <vt:lpstr>Overordnede temaer i prøven</vt:lpstr>
      <vt:lpstr>De samfundsøkonomiske mål</vt:lpstr>
      <vt:lpstr>Finanspolitik</vt:lpstr>
      <vt:lpstr>Multiplikatoren</vt:lpstr>
      <vt:lpstr>Forsyningsbalancen</vt:lpstr>
      <vt:lpstr>Skattesystemet</vt:lpstr>
      <vt:lpstr>Ulighed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Lennart Nelting Keller (LNKE - Underviser - VE - AK)</dc:creator>
  <cp:lastModifiedBy>Lennart Nelting Keller (LNKE - Underviser - VE - AK)</cp:lastModifiedBy>
  <cp:revision>2</cp:revision>
  <dcterms:created xsi:type="dcterms:W3CDTF">2024-09-11T08:56:21Z</dcterms:created>
  <dcterms:modified xsi:type="dcterms:W3CDTF">2024-09-23T07:34:52Z</dcterms:modified>
</cp:coreProperties>
</file>