
<file path=[Content_Types].xml><?xml version="1.0" encoding="utf-8"?>
<Types xmlns="http://schemas.openxmlformats.org/package/2006/content-types">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57" r:id="rId3"/>
    <p:sldId id="258" r:id="rId4"/>
    <p:sldId id="262" r:id="rId5"/>
    <p:sldId id="259" r:id="rId6"/>
    <p:sldId id="263" r:id="rId7"/>
    <p:sldId id="264" r:id="rId8"/>
    <p:sldId id="266" r:id="rId9"/>
    <p:sldId id="267" r:id="rId10"/>
    <p:sldId id="268" r:id="rId11"/>
    <p:sldId id="271" r:id="rId12"/>
    <p:sldId id="272" r:id="rId13"/>
  </p:sldIdLst>
  <p:sldSz cx="12188825" cy="6858000"/>
  <p:notesSz cx="6858000" cy="9144000"/>
  <p:defaultTextStyle>
    <a:defPPr rtl="0">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A611BE-1413-4DD4-B7F9-C078655ED1D0}" v="8" dt="2024-09-25T08:36:32.723"/>
  </p1510:revLst>
</p1510:revInfo>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886" autoAdjust="0"/>
  </p:normalViewPr>
  <p:slideViewPr>
    <p:cSldViewPr>
      <p:cViewPr varScale="1">
        <p:scale>
          <a:sx n="70" d="100"/>
          <a:sy n="70" d="100"/>
        </p:scale>
        <p:origin x="536" y="52"/>
      </p:cViewPr>
      <p:guideLst>
        <p:guide pos="3839"/>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93" d="100"/>
          <a:sy n="93" d="100"/>
        </p:scale>
        <p:origin x="295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nnart Nelting Keller (LNKE - Underviser - VE - AK)" userId="0f8b2343-f0d9-4667-9071-fe4d1167a82f" providerId="ADAL" clId="{27A611BE-1413-4DD4-B7F9-C078655ED1D0}"/>
    <pc:docChg chg="undo custSel addSld delSld modSld">
      <pc:chgData name="Lennart Nelting Keller (LNKE - Underviser - VE - AK)" userId="0f8b2343-f0d9-4667-9071-fe4d1167a82f" providerId="ADAL" clId="{27A611BE-1413-4DD4-B7F9-C078655ED1D0}" dt="2024-09-25T08:51:05.324" v="1370" actId="20577"/>
      <pc:docMkLst>
        <pc:docMk/>
      </pc:docMkLst>
      <pc:sldChg chg="modSp mod">
        <pc:chgData name="Lennart Nelting Keller (LNKE - Underviser - VE - AK)" userId="0f8b2343-f0d9-4667-9071-fe4d1167a82f" providerId="ADAL" clId="{27A611BE-1413-4DD4-B7F9-C078655ED1D0}" dt="2024-09-25T08:18:56.487" v="51" actId="20577"/>
        <pc:sldMkLst>
          <pc:docMk/>
          <pc:sldMk cId="4025013544" sldId="256"/>
        </pc:sldMkLst>
        <pc:spChg chg="mod">
          <ac:chgData name="Lennart Nelting Keller (LNKE - Underviser - VE - AK)" userId="0f8b2343-f0d9-4667-9071-fe4d1167a82f" providerId="ADAL" clId="{27A611BE-1413-4DD4-B7F9-C078655ED1D0}" dt="2024-09-25T08:18:23.163" v="14" actId="20577"/>
          <ac:spMkLst>
            <pc:docMk/>
            <pc:sldMk cId="4025013544" sldId="256"/>
            <ac:spMk id="2" creationId="{00000000-0000-0000-0000-000000000000}"/>
          </ac:spMkLst>
        </pc:spChg>
        <pc:spChg chg="mod">
          <ac:chgData name="Lennart Nelting Keller (LNKE - Underviser - VE - AK)" userId="0f8b2343-f0d9-4667-9071-fe4d1167a82f" providerId="ADAL" clId="{27A611BE-1413-4DD4-B7F9-C078655ED1D0}" dt="2024-09-25T08:18:56.487" v="51" actId="20577"/>
          <ac:spMkLst>
            <pc:docMk/>
            <pc:sldMk cId="4025013544" sldId="256"/>
            <ac:spMk id="3" creationId="{00000000-0000-0000-0000-000000000000}"/>
          </ac:spMkLst>
        </pc:spChg>
      </pc:sldChg>
      <pc:sldChg chg="modSp new mod">
        <pc:chgData name="Lennart Nelting Keller (LNKE - Underviser - VE - AK)" userId="0f8b2343-f0d9-4667-9071-fe4d1167a82f" providerId="ADAL" clId="{27A611BE-1413-4DD4-B7F9-C078655ED1D0}" dt="2024-09-25T08:51:05.324" v="1370" actId="20577"/>
        <pc:sldMkLst>
          <pc:docMk/>
          <pc:sldMk cId="2146303433" sldId="257"/>
        </pc:sldMkLst>
        <pc:spChg chg="mod">
          <ac:chgData name="Lennart Nelting Keller (LNKE - Underviser - VE - AK)" userId="0f8b2343-f0d9-4667-9071-fe4d1167a82f" providerId="ADAL" clId="{27A611BE-1413-4DD4-B7F9-C078655ED1D0}" dt="2024-09-25T08:19:07.969" v="75" actId="20577"/>
          <ac:spMkLst>
            <pc:docMk/>
            <pc:sldMk cId="2146303433" sldId="257"/>
            <ac:spMk id="2" creationId="{E6A57AB6-44AE-D941-7EEA-C602E3F815A3}"/>
          </ac:spMkLst>
        </pc:spChg>
        <pc:spChg chg="mod">
          <ac:chgData name="Lennart Nelting Keller (LNKE - Underviser - VE - AK)" userId="0f8b2343-f0d9-4667-9071-fe4d1167a82f" providerId="ADAL" clId="{27A611BE-1413-4DD4-B7F9-C078655ED1D0}" dt="2024-09-25T08:51:05.324" v="1370" actId="20577"/>
          <ac:spMkLst>
            <pc:docMk/>
            <pc:sldMk cId="2146303433" sldId="257"/>
            <ac:spMk id="3" creationId="{EF144EC0-F617-D87F-5F11-C3A87AFCC729}"/>
          </ac:spMkLst>
        </pc:spChg>
      </pc:sldChg>
      <pc:sldChg chg="modSp new mod">
        <pc:chgData name="Lennart Nelting Keller (LNKE - Underviser - VE - AK)" userId="0f8b2343-f0d9-4667-9071-fe4d1167a82f" providerId="ADAL" clId="{27A611BE-1413-4DD4-B7F9-C078655ED1D0}" dt="2024-09-25T08:21:39.211" v="380" actId="20577"/>
        <pc:sldMkLst>
          <pc:docMk/>
          <pc:sldMk cId="774633822" sldId="258"/>
        </pc:sldMkLst>
        <pc:spChg chg="mod">
          <ac:chgData name="Lennart Nelting Keller (LNKE - Underviser - VE - AK)" userId="0f8b2343-f0d9-4667-9071-fe4d1167a82f" providerId="ADAL" clId="{27A611BE-1413-4DD4-B7F9-C078655ED1D0}" dt="2024-09-25T08:20:12.550" v="92" actId="20577"/>
          <ac:spMkLst>
            <pc:docMk/>
            <pc:sldMk cId="774633822" sldId="258"/>
            <ac:spMk id="2" creationId="{53AC5DB1-C8C9-F844-ABD1-CB0EEC5B92D6}"/>
          </ac:spMkLst>
        </pc:spChg>
        <pc:spChg chg="mod">
          <ac:chgData name="Lennart Nelting Keller (LNKE - Underviser - VE - AK)" userId="0f8b2343-f0d9-4667-9071-fe4d1167a82f" providerId="ADAL" clId="{27A611BE-1413-4DD4-B7F9-C078655ED1D0}" dt="2024-09-25T08:21:39.211" v="380" actId="20577"/>
          <ac:spMkLst>
            <pc:docMk/>
            <pc:sldMk cId="774633822" sldId="258"/>
            <ac:spMk id="3" creationId="{430A18AE-A890-DC0C-90CB-F44B48CC8F22}"/>
          </ac:spMkLst>
        </pc:spChg>
      </pc:sldChg>
      <pc:sldChg chg="modSp new mod">
        <pc:chgData name="Lennart Nelting Keller (LNKE - Underviser - VE - AK)" userId="0f8b2343-f0d9-4667-9071-fe4d1167a82f" providerId="ADAL" clId="{27A611BE-1413-4DD4-B7F9-C078655ED1D0}" dt="2024-09-25T08:24:33.810" v="577" actId="20577"/>
        <pc:sldMkLst>
          <pc:docMk/>
          <pc:sldMk cId="2570061875" sldId="259"/>
        </pc:sldMkLst>
        <pc:spChg chg="mod">
          <ac:chgData name="Lennart Nelting Keller (LNKE - Underviser - VE - AK)" userId="0f8b2343-f0d9-4667-9071-fe4d1167a82f" providerId="ADAL" clId="{27A611BE-1413-4DD4-B7F9-C078655ED1D0}" dt="2024-09-25T08:21:52.298" v="416" actId="20577"/>
          <ac:spMkLst>
            <pc:docMk/>
            <pc:sldMk cId="2570061875" sldId="259"/>
            <ac:spMk id="2" creationId="{44C8A4E6-44E1-AC46-3557-F0873882D7EF}"/>
          </ac:spMkLst>
        </pc:spChg>
        <pc:spChg chg="mod">
          <ac:chgData name="Lennart Nelting Keller (LNKE - Underviser - VE - AK)" userId="0f8b2343-f0d9-4667-9071-fe4d1167a82f" providerId="ADAL" clId="{27A611BE-1413-4DD4-B7F9-C078655ED1D0}" dt="2024-09-25T08:24:33.810" v="577" actId="20577"/>
          <ac:spMkLst>
            <pc:docMk/>
            <pc:sldMk cId="2570061875" sldId="259"/>
            <ac:spMk id="3" creationId="{E6C22166-C6FE-06B2-EE69-C75F09D2F413}"/>
          </ac:spMkLst>
        </pc:spChg>
      </pc:sldChg>
      <pc:sldChg chg="addSp delSp modSp new mod modClrScheme chgLayout">
        <pc:chgData name="Lennart Nelting Keller (LNKE - Underviser - VE - AK)" userId="0f8b2343-f0d9-4667-9071-fe4d1167a82f" providerId="ADAL" clId="{27A611BE-1413-4DD4-B7F9-C078655ED1D0}" dt="2024-09-25T08:28:25.308" v="990" actId="20577"/>
        <pc:sldMkLst>
          <pc:docMk/>
          <pc:sldMk cId="3787304721" sldId="263"/>
        </pc:sldMkLst>
        <pc:spChg chg="del mod ord">
          <ac:chgData name="Lennart Nelting Keller (LNKE - Underviser - VE - AK)" userId="0f8b2343-f0d9-4667-9071-fe4d1167a82f" providerId="ADAL" clId="{27A611BE-1413-4DD4-B7F9-C078655ED1D0}" dt="2024-09-25T08:25:04.411" v="579" actId="700"/>
          <ac:spMkLst>
            <pc:docMk/>
            <pc:sldMk cId="3787304721" sldId="263"/>
            <ac:spMk id="2" creationId="{7F5EE8F7-8AA1-87B3-C126-D82C3DDEE950}"/>
          </ac:spMkLst>
        </pc:spChg>
        <pc:spChg chg="del mod ord">
          <ac:chgData name="Lennart Nelting Keller (LNKE - Underviser - VE - AK)" userId="0f8b2343-f0d9-4667-9071-fe4d1167a82f" providerId="ADAL" clId="{27A611BE-1413-4DD4-B7F9-C078655ED1D0}" dt="2024-09-25T08:25:04.411" v="579" actId="700"/>
          <ac:spMkLst>
            <pc:docMk/>
            <pc:sldMk cId="3787304721" sldId="263"/>
            <ac:spMk id="3" creationId="{66A113CD-3D8C-B110-A100-7204FEDFA81F}"/>
          </ac:spMkLst>
        </pc:spChg>
        <pc:spChg chg="add mod ord">
          <ac:chgData name="Lennart Nelting Keller (LNKE - Underviser - VE - AK)" userId="0f8b2343-f0d9-4667-9071-fe4d1167a82f" providerId="ADAL" clId="{27A611BE-1413-4DD4-B7F9-C078655ED1D0}" dt="2024-09-25T08:25:24.302" v="617" actId="20577"/>
          <ac:spMkLst>
            <pc:docMk/>
            <pc:sldMk cId="3787304721" sldId="263"/>
            <ac:spMk id="4" creationId="{D26EABDF-FF84-E7FA-57C4-E39A5D2E2925}"/>
          </ac:spMkLst>
        </pc:spChg>
        <pc:spChg chg="add del mod ord">
          <ac:chgData name="Lennart Nelting Keller (LNKE - Underviser - VE - AK)" userId="0f8b2343-f0d9-4667-9071-fe4d1167a82f" providerId="ADAL" clId="{27A611BE-1413-4DD4-B7F9-C078655ED1D0}" dt="2024-09-25T08:25:05.569" v="580"/>
          <ac:spMkLst>
            <pc:docMk/>
            <pc:sldMk cId="3787304721" sldId="263"/>
            <ac:spMk id="5" creationId="{E11FD87D-DC05-410F-F36C-EFCD17E1CA06}"/>
          </ac:spMkLst>
        </pc:spChg>
        <pc:spChg chg="add mod ord">
          <ac:chgData name="Lennart Nelting Keller (LNKE - Underviser - VE - AK)" userId="0f8b2343-f0d9-4667-9071-fe4d1167a82f" providerId="ADAL" clId="{27A611BE-1413-4DD4-B7F9-C078655ED1D0}" dt="2024-09-25T08:28:25.308" v="990" actId="20577"/>
          <ac:spMkLst>
            <pc:docMk/>
            <pc:sldMk cId="3787304721" sldId="263"/>
            <ac:spMk id="6" creationId="{BE6C02E1-47FB-3A2F-1183-14A681EFB4FD}"/>
          </ac:spMkLst>
        </pc:spChg>
        <pc:picChg chg="add mod">
          <ac:chgData name="Lennart Nelting Keller (LNKE - Underviser - VE - AK)" userId="0f8b2343-f0d9-4667-9071-fe4d1167a82f" providerId="ADAL" clId="{27A611BE-1413-4DD4-B7F9-C078655ED1D0}" dt="2024-09-25T08:25:05.569" v="580"/>
          <ac:picMkLst>
            <pc:docMk/>
            <pc:sldMk cId="3787304721" sldId="263"/>
            <ac:picMk id="7" creationId="{B4638D84-19EB-9F2C-D4F8-8CFCF7FAC3E6}"/>
          </ac:picMkLst>
        </pc:picChg>
      </pc:sldChg>
      <pc:sldChg chg="addSp delSp modSp new mod">
        <pc:chgData name="Lennart Nelting Keller (LNKE - Underviser - VE - AK)" userId="0f8b2343-f0d9-4667-9071-fe4d1167a82f" providerId="ADAL" clId="{27A611BE-1413-4DD4-B7F9-C078655ED1D0}" dt="2024-09-25T08:31:20.613" v="1219" actId="20577"/>
        <pc:sldMkLst>
          <pc:docMk/>
          <pc:sldMk cId="829038034" sldId="264"/>
        </pc:sldMkLst>
        <pc:spChg chg="mod">
          <ac:chgData name="Lennart Nelting Keller (LNKE - Underviser - VE - AK)" userId="0f8b2343-f0d9-4667-9071-fe4d1167a82f" providerId="ADAL" clId="{27A611BE-1413-4DD4-B7F9-C078655ED1D0}" dt="2024-09-25T08:29:22.339" v="1026" actId="20577"/>
          <ac:spMkLst>
            <pc:docMk/>
            <pc:sldMk cId="829038034" sldId="264"/>
            <ac:spMk id="2" creationId="{94E5D3C4-D9F5-DEAD-5779-8F29F194D008}"/>
          </ac:spMkLst>
        </pc:spChg>
        <pc:spChg chg="del">
          <ac:chgData name="Lennart Nelting Keller (LNKE - Underviser - VE - AK)" userId="0f8b2343-f0d9-4667-9071-fe4d1167a82f" providerId="ADAL" clId="{27A611BE-1413-4DD4-B7F9-C078655ED1D0}" dt="2024-09-25T08:29:13.563" v="1019"/>
          <ac:spMkLst>
            <pc:docMk/>
            <pc:sldMk cId="829038034" sldId="264"/>
            <ac:spMk id="3" creationId="{214DEE85-694D-FD93-8182-5DB4DA4D7E34}"/>
          </ac:spMkLst>
        </pc:spChg>
        <pc:spChg chg="mod">
          <ac:chgData name="Lennart Nelting Keller (LNKE - Underviser - VE - AK)" userId="0f8b2343-f0d9-4667-9071-fe4d1167a82f" providerId="ADAL" clId="{27A611BE-1413-4DD4-B7F9-C078655ED1D0}" dt="2024-09-25T08:31:20.613" v="1219" actId="20577"/>
          <ac:spMkLst>
            <pc:docMk/>
            <pc:sldMk cId="829038034" sldId="264"/>
            <ac:spMk id="4" creationId="{4BA2DB82-3032-731A-3CEA-4BEF46247338}"/>
          </ac:spMkLst>
        </pc:spChg>
        <pc:picChg chg="add mod">
          <ac:chgData name="Lennart Nelting Keller (LNKE - Underviser - VE - AK)" userId="0f8b2343-f0d9-4667-9071-fe4d1167a82f" providerId="ADAL" clId="{27A611BE-1413-4DD4-B7F9-C078655ED1D0}" dt="2024-09-25T08:29:13.563" v="1019"/>
          <ac:picMkLst>
            <pc:docMk/>
            <pc:sldMk cId="829038034" sldId="264"/>
            <ac:picMk id="5" creationId="{AAEBB89F-7EB1-9BDA-5615-4F694FA6797D}"/>
          </ac:picMkLst>
        </pc:picChg>
      </pc:sldChg>
      <pc:sldChg chg="new del">
        <pc:chgData name="Lennart Nelting Keller (LNKE - Underviser - VE - AK)" userId="0f8b2343-f0d9-4667-9071-fe4d1167a82f" providerId="ADAL" clId="{27A611BE-1413-4DD4-B7F9-C078655ED1D0}" dt="2024-09-25T08:35:02.665" v="1287" actId="2696"/>
        <pc:sldMkLst>
          <pc:docMk/>
          <pc:sldMk cId="2235771276" sldId="265"/>
        </pc:sldMkLst>
      </pc:sldChg>
      <pc:sldChg chg="add">
        <pc:chgData name="Lennart Nelting Keller (LNKE - Underviser - VE - AK)" userId="0f8b2343-f0d9-4667-9071-fe4d1167a82f" providerId="ADAL" clId="{27A611BE-1413-4DD4-B7F9-C078655ED1D0}" dt="2024-09-25T08:33:20.055" v="1221"/>
        <pc:sldMkLst>
          <pc:docMk/>
          <pc:sldMk cId="3393083705" sldId="266"/>
        </pc:sldMkLst>
      </pc:sldChg>
      <pc:sldChg chg="add">
        <pc:chgData name="Lennart Nelting Keller (LNKE - Underviser - VE - AK)" userId="0f8b2343-f0d9-4667-9071-fe4d1167a82f" providerId="ADAL" clId="{27A611BE-1413-4DD4-B7F9-C078655ED1D0}" dt="2024-09-25T08:34:42.809" v="1286"/>
        <pc:sldMkLst>
          <pc:docMk/>
          <pc:sldMk cId="331665674" sldId="267"/>
        </pc:sldMkLst>
      </pc:sldChg>
      <pc:sldChg chg="add">
        <pc:chgData name="Lennart Nelting Keller (LNKE - Underviser - VE - AK)" userId="0f8b2343-f0d9-4667-9071-fe4d1167a82f" providerId="ADAL" clId="{27A611BE-1413-4DD4-B7F9-C078655ED1D0}" dt="2024-09-25T08:35:31.627" v="1288"/>
        <pc:sldMkLst>
          <pc:docMk/>
          <pc:sldMk cId="1411554434" sldId="268"/>
        </pc:sldMkLst>
      </pc:sldChg>
      <pc:sldChg chg="add">
        <pc:chgData name="Lennart Nelting Keller (LNKE - Underviser - VE - AK)" userId="0f8b2343-f0d9-4667-9071-fe4d1167a82f" providerId="ADAL" clId="{27A611BE-1413-4DD4-B7F9-C078655ED1D0}" dt="2024-09-25T08:35:55.882" v="1289"/>
        <pc:sldMkLst>
          <pc:docMk/>
          <pc:sldMk cId="929896273" sldId="271"/>
        </pc:sldMkLst>
      </pc:sldChg>
      <pc:sldChg chg="addSp delSp add mod">
        <pc:chgData name="Lennart Nelting Keller (LNKE - Underviser - VE - AK)" userId="0f8b2343-f0d9-4667-9071-fe4d1167a82f" providerId="ADAL" clId="{27A611BE-1413-4DD4-B7F9-C078655ED1D0}" dt="2024-09-25T08:50:40.369" v="1292" actId="22"/>
        <pc:sldMkLst>
          <pc:docMk/>
          <pc:sldMk cId="3171595393" sldId="272"/>
        </pc:sldMkLst>
        <pc:spChg chg="add del">
          <ac:chgData name="Lennart Nelting Keller (LNKE - Underviser - VE - AK)" userId="0f8b2343-f0d9-4667-9071-fe4d1167a82f" providerId="ADAL" clId="{27A611BE-1413-4DD4-B7F9-C078655ED1D0}" dt="2024-09-25T08:50:40.369" v="1292" actId="22"/>
          <ac:spMkLst>
            <pc:docMk/>
            <pc:sldMk cId="3171595393" sldId="272"/>
            <ac:spMk id="5" creationId="{18D41129-BA4E-15B9-ABBC-AAA1F628C6F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4B12C811-E921-4FDA-B1B6-7D95825DC33E}" type="datetime1">
              <a:rPr lang="da-DK" smtClean="0"/>
              <a:t>25-09-2024</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da-DK"/>
          </a:p>
        </p:txBody>
      </p:sp>
      <p:sp>
        <p:nvSpPr>
          <p:cNvPr id="5" name="Pladsholder til slide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446DCAE-1661-43FF-8A44-43DAFDC1FD90}" type="slidenum">
              <a:rPr lang="da-DK"/>
              <a:t>‹nr.›</a:t>
            </a:fld>
            <a:endParaRPr lang="da-DK"/>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da-DK" noProof="0"/>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35B1A0-17BF-4B62-88BF-5EB76D35A279}" type="datetime1">
              <a:rPr lang="da-DK" smtClean="0"/>
              <a:pPr/>
              <a:t>25-09-2024</a:t>
            </a:fld>
            <a:endParaRPr lang="da-DK" dirty="0"/>
          </a:p>
        </p:txBody>
      </p:sp>
      <p:sp>
        <p:nvSpPr>
          <p:cNvPr id="4" name="Pladsholder til slidebillede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da-DK" noProof="0"/>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da-DK" noProof="0"/>
          </a:p>
        </p:txBody>
      </p:sp>
      <p:sp>
        <p:nvSpPr>
          <p:cNvPr id="7" name="Pladsholder til sli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69C971FF-EF28-4195-A575-329446EFAA55}" type="slidenum">
              <a:rPr lang="da-DK" noProof="0"/>
              <a:t>‹nr.›</a:t>
            </a:fld>
            <a:endParaRPr lang="da-DK" noProof="0"/>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pPr rtl="0"/>
            <a:fld id="{69C971FF-EF28-4195-A575-329446EFAA55}" type="slidenum">
              <a:rPr lang="da-DK" smtClean="0"/>
              <a:t>1</a:t>
            </a:fld>
            <a:endParaRPr lang="da-DK"/>
          </a:p>
        </p:txBody>
      </p:sp>
    </p:spTree>
    <p:extLst>
      <p:ext uri="{BB962C8B-B14F-4D97-AF65-F5344CB8AC3E}">
        <p14:creationId xmlns:p14="http://schemas.microsoft.com/office/powerpoint/2010/main" val="656359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6" name="Kombinationstegning 6" descr="Verdenskort"/>
          <p:cNvSpPr>
            <a:spLocks noEditPoints="1"/>
          </p:cNvSpPr>
          <p:nvPr/>
        </p:nvSpPr>
        <p:spPr bwMode="gray">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lvl="0" rtl="0"/>
            <a:endParaRPr lang="da-DK" noProof="0">
              <a:solidFill>
                <a:schemeClr val="lt1"/>
              </a:solidFill>
            </a:endParaRPr>
          </a:p>
        </p:txBody>
      </p:sp>
      <p:sp>
        <p:nvSpPr>
          <p:cNvPr id="2" name="Titel 1"/>
          <p:cNvSpPr>
            <a:spLocks noGrp="1"/>
          </p:cNvSpPr>
          <p:nvPr>
            <p:ph type="ctrTitle" hasCustomPrompt="1"/>
          </p:nvPr>
        </p:nvSpPr>
        <p:spPr>
          <a:xfrm>
            <a:off x="1217613" y="1828799"/>
            <a:ext cx="9753600" cy="3048001"/>
          </a:xfrm>
        </p:spPr>
        <p:txBody>
          <a:bodyPr rtlCol="0">
            <a:normAutofit/>
          </a:bodyPr>
          <a:lstStyle>
            <a:lvl1pPr>
              <a:defRPr sz="4400"/>
            </a:lvl1pPr>
          </a:lstStyle>
          <a:p>
            <a:pPr rtl="0"/>
            <a:r>
              <a:rPr lang="da-DK" noProof="0"/>
              <a:t>Klik for at redigere titeltypografier i master</a:t>
            </a:r>
          </a:p>
        </p:txBody>
      </p:sp>
      <p:sp>
        <p:nvSpPr>
          <p:cNvPr id="3" name="Undertitel 2"/>
          <p:cNvSpPr>
            <a:spLocks noGrp="1"/>
          </p:cNvSpPr>
          <p:nvPr>
            <p:ph type="subTitle" idx="1"/>
          </p:nvPr>
        </p:nvSpPr>
        <p:spPr>
          <a:xfrm>
            <a:off x="1217614" y="5029200"/>
            <a:ext cx="7848600" cy="1143000"/>
          </a:xfrm>
        </p:spPr>
        <p:txBody>
          <a:bodyPr rtlCol="0">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da-DK" noProof="0"/>
              <a:t>Klik for at redigere undertiteltypografien i masteren</a:t>
            </a:r>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lodret tekst 2"/>
          <p:cNvSpPr>
            <a:spLocks noGrp="1"/>
          </p:cNvSpPr>
          <p:nvPr>
            <p:ph type="body" orient="vert" idx="1" hasCustomPrompt="1"/>
          </p:nvPr>
        </p:nvSpPr>
        <p:spPr/>
        <p:txBody>
          <a:bodyPr vert="eaVert" rtlCol="0"/>
          <a:lstStyle>
            <a:lvl5pPr>
              <a:defRPr/>
            </a:lvl5pPr>
            <a:lvl6pPr>
              <a:defRPr/>
            </a:lvl6pPr>
            <a:lvl7pPr>
              <a:defRPr baseline="0"/>
            </a:lvl7pPr>
            <a:lvl8pPr>
              <a:defRPr baseline="0"/>
            </a:lvl8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90D839CF-EF64-4676-B748-7324FBA79A14}" type="datetime1">
              <a:rPr lang="da-DK" noProof="0" smtClean="0"/>
              <a:t>25-09-2024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hasCustomPrompt="1"/>
          </p:nvPr>
        </p:nvSpPr>
        <p:spPr>
          <a:xfrm>
            <a:off x="8836898" y="685800"/>
            <a:ext cx="2134315" cy="5486400"/>
          </a:xfrm>
        </p:spPr>
        <p:txBody>
          <a:bodyPr vert="eaVert" rtlCol="0"/>
          <a:lstStyle/>
          <a:p>
            <a:pPr rtl="0"/>
            <a:r>
              <a:rPr lang="da-DK" noProof="0"/>
              <a:t>Klik for at redigere titeltypografier i master</a:t>
            </a:r>
          </a:p>
        </p:txBody>
      </p:sp>
      <p:sp>
        <p:nvSpPr>
          <p:cNvPr id="3" name="Pladsholder til lodret tekst 2"/>
          <p:cNvSpPr>
            <a:spLocks noGrp="1"/>
          </p:cNvSpPr>
          <p:nvPr>
            <p:ph type="body" orient="vert" idx="1" hasCustomPrompt="1"/>
          </p:nvPr>
        </p:nvSpPr>
        <p:spPr>
          <a:xfrm>
            <a:off x="1217613" y="685800"/>
            <a:ext cx="7416138" cy="5486400"/>
          </a:xfrm>
        </p:spPr>
        <p:txBody>
          <a:bodyPr vert="eaVert" rtlCol="0"/>
          <a:lstStyle>
            <a:lvl5pPr>
              <a:defRPr/>
            </a:lvl5pPr>
            <a:lvl6pPr>
              <a:defRPr/>
            </a:lvl6pPr>
            <a:lvl7pPr>
              <a:defRPr/>
            </a:lvl7pPr>
            <a:lvl8pPr>
              <a:defRPr/>
            </a:lvl8pPr>
            <a:lvl9pPr>
              <a:defRPr/>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4838AC6B-5A42-491D-8FE2-CAC4F943ED23}" type="datetime1">
              <a:rPr lang="da-DK" noProof="0" smtClean="0"/>
              <a:t>25-09-2024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p:cNvSpPr>
            <a:spLocks noGrp="1"/>
          </p:cNvSpPr>
          <p:nvPr>
            <p:ph idx="1" hasCustomPrompt="1"/>
          </p:nvPr>
        </p:nvSpPr>
        <p:spPr/>
        <p:txBody>
          <a:bodyPr rtlCol="0"/>
          <a:lstStyle>
            <a:lvl5pPr>
              <a:defRPr/>
            </a:lvl5pPr>
            <a:lvl6pPr>
              <a:defRPr/>
            </a:lvl6pPr>
            <a:lvl7pPr>
              <a:defRPr baseline="0"/>
            </a:lvl7pPr>
            <a:lvl8pPr>
              <a:defRPr baseline="0"/>
            </a:lvl8pPr>
            <a:lvl9pPr>
              <a:defRPr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8A0424E2-5020-4EC7-B0B7-C1315A438B9D}" type="datetime1">
              <a:rPr lang="da-DK" noProof="0" smtClean="0"/>
              <a:t>25-09-2024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tionsoverskrif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1217614" y="3429000"/>
            <a:ext cx="9753600" cy="2362199"/>
          </a:xfrm>
        </p:spPr>
        <p:txBody>
          <a:bodyPr rtlCol="0" anchor="b">
            <a:normAutofit/>
          </a:bodyPr>
          <a:lstStyle>
            <a:lvl1pPr algn="l">
              <a:defRPr sz="4400" b="0" cap="all"/>
            </a:lvl1pPr>
          </a:lstStyle>
          <a:p>
            <a:pPr rtl="0"/>
            <a:r>
              <a:rPr lang="da-DK" noProof="0"/>
              <a:t>Klik for at redigere titeltypografier i master</a:t>
            </a:r>
          </a:p>
        </p:txBody>
      </p:sp>
      <p:sp>
        <p:nvSpPr>
          <p:cNvPr id="3" name="Pladsholder til tekst 2"/>
          <p:cNvSpPr>
            <a:spLocks noGrp="1"/>
          </p:cNvSpPr>
          <p:nvPr>
            <p:ph type="body" idx="1" hasCustomPrompt="1"/>
          </p:nvPr>
        </p:nvSpPr>
        <p:spPr>
          <a:xfrm>
            <a:off x="1213150" y="685801"/>
            <a:ext cx="7853063" cy="1142999"/>
          </a:xfrm>
        </p:spPr>
        <p:txBody>
          <a:bodyPr rtlCol="0"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da-DK" noProof="0"/>
              <a:t>Klik for at redigere i master</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6F9F6BA7-8AE6-4CE2-9759-98EA26E5787C}" type="datetime1">
              <a:rPr lang="da-DK" noProof="0" smtClean="0"/>
              <a:t>25-09-2024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p:cNvSpPr>
            <a:spLocks noGrp="1"/>
          </p:cNvSpPr>
          <p:nvPr>
            <p:ph sz="half" idx="1" hasCustomPrompt="1"/>
          </p:nvPr>
        </p:nvSpPr>
        <p:spPr>
          <a:xfrm>
            <a:off x="12332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indhold 3"/>
          <p:cNvSpPr>
            <a:spLocks noGrp="1"/>
          </p:cNvSpPr>
          <p:nvPr>
            <p:ph sz="half" idx="2" hasCustomPrompt="1"/>
          </p:nvPr>
        </p:nvSpPr>
        <p:spPr>
          <a:xfrm>
            <a:off x="62624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7B89840D-4430-4FFF-BFDB-DC699827C6E2}" type="datetime1">
              <a:rPr lang="da-DK" noProof="0" smtClean="0"/>
              <a:t>25-09-2024</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lvl1pPr>
              <a:defRPr/>
            </a:lvl1pPr>
          </a:lstStyle>
          <a:p>
            <a:pPr rtl="0"/>
            <a:r>
              <a:rPr lang="da-DK" noProof="0"/>
              <a:t>Klik for at redigere titeltypografier i master</a:t>
            </a:r>
          </a:p>
        </p:txBody>
      </p:sp>
      <p:sp>
        <p:nvSpPr>
          <p:cNvPr id="3" name="Pladsholder til tekst 2"/>
          <p:cNvSpPr>
            <a:spLocks noGrp="1"/>
          </p:cNvSpPr>
          <p:nvPr>
            <p:ph type="body" idx="1" hasCustomPrompt="1"/>
          </p:nvPr>
        </p:nvSpPr>
        <p:spPr>
          <a:xfrm>
            <a:off x="121761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Klik for at redigere i master</a:t>
            </a:r>
          </a:p>
        </p:txBody>
      </p:sp>
      <p:sp>
        <p:nvSpPr>
          <p:cNvPr id="4" name="Pladsholder til indhold 3"/>
          <p:cNvSpPr>
            <a:spLocks noGrp="1"/>
          </p:cNvSpPr>
          <p:nvPr>
            <p:ph sz="half" idx="2" hasCustomPrompt="1"/>
          </p:nvPr>
        </p:nvSpPr>
        <p:spPr>
          <a:xfrm>
            <a:off x="121761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tekst 4"/>
          <p:cNvSpPr>
            <a:spLocks noGrp="1"/>
          </p:cNvSpPr>
          <p:nvPr>
            <p:ph type="body" sz="quarter" idx="3" hasCustomPrompt="1"/>
          </p:nvPr>
        </p:nvSpPr>
        <p:spPr>
          <a:xfrm>
            <a:off x="626205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Klik for at redigere i master</a:t>
            </a:r>
          </a:p>
        </p:txBody>
      </p:sp>
      <p:sp>
        <p:nvSpPr>
          <p:cNvPr id="6" name="Pladsholder til indhold 5"/>
          <p:cNvSpPr>
            <a:spLocks noGrp="1"/>
          </p:cNvSpPr>
          <p:nvPr>
            <p:ph sz="quarter" idx="4" hasCustomPrompt="1"/>
          </p:nvPr>
        </p:nvSpPr>
        <p:spPr>
          <a:xfrm>
            <a:off x="626205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8" name="Pladsholder til sidefod 7"/>
          <p:cNvSpPr>
            <a:spLocks noGrp="1"/>
          </p:cNvSpPr>
          <p:nvPr>
            <p:ph type="ftr" sz="quarter" idx="11"/>
          </p:nvPr>
        </p:nvSpPr>
        <p:spPr/>
        <p:txBody>
          <a:bodyPr rtlCol="0"/>
          <a:lstStyle/>
          <a:p>
            <a:pPr rtl="0"/>
            <a:r>
              <a:rPr lang="da-DK" noProof="0"/>
              <a:t>Tilføj en sidefod</a:t>
            </a:r>
          </a:p>
        </p:txBody>
      </p:sp>
      <p:sp>
        <p:nvSpPr>
          <p:cNvPr id="7" name="Pladsholder til dato 6"/>
          <p:cNvSpPr>
            <a:spLocks noGrp="1"/>
          </p:cNvSpPr>
          <p:nvPr>
            <p:ph type="dt" sz="half" idx="10"/>
          </p:nvPr>
        </p:nvSpPr>
        <p:spPr/>
        <p:txBody>
          <a:bodyPr rtlCol="0"/>
          <a:lstStyle/>
          <a:p>
            <a:pPr rtl="0"/>
            <a:fld id="{0EE185C9-7DAF-4EC7-9862-C99CF0502DE2}" type="datetime1">
              <a:rPr lang="da-DK" noProof="0" smtClean="0"/>
              <a:t>25-09-2024</a:t>
            </a:fld>
            <a:endParaRPr lang="da-DK" noProof="0"/>
          </a:p>
        </p:txBody>
      </p:sp>
      <p:sp>
        <p:nvSpPr>
          <p:cNvPr id="9" name="Pladsholder til slidenummer 8"/>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4" name="Pladsholder til sidefod 3"/>
          <p:cNvSpPr>
            <a:spLocks noGrp="1"/>
          </p:cNvSpPr>
          <p:nvPr>
            <p:ph type="ftr" sz="quarter" idx="11"/>
          </p:nvPr>
        </p:nvSpPr>
        <p:spPr/>
        <p:txBody>
          <a:bodyPr rtlCol="0"/>
          <a:lstStyle/>
          <a:p>
            <a:pPr rtl="0"/>
            <a:r>
              <a:rPr lang="da-DK" noProof="0"/>
              <a:t>Tilføj en sidefod</a:t>
            </a:r>
          </a:p>
        </p:txBody>
      </p:sp>
      <p:sp>
        <p:nvSpPr>
          <p:cNvPr id="3" name="Pladsholder til dato 2"/>
          <p:cNvSpPr>
            <a:spLocks noGrp="1"/>
          </p:cNvSpPr>
          <p:nvPr>
            <p:ph type="dt" sz="half" idx="10"/>
          </p:nvPr>
        </p:nvSpPr>
        <p:spPr/>
        <p:txBody>
          <a:bodyPr rtlCol="0"/>
          <a:lstStyle/>
          <a:p>
            <a:pPr rtl="0"/>
            <a:fld id="{56CA46E8-8474-46AB-B428-DF6C998A80D9}" type="datetime1">
              <a:rPr lang="da-DK" noProof="0" smtClean="0"/>
              <a:t>25-09-2024</a:t>
            </a:fld>
            <a:endParaRPr lang="da-DK" noProof="0"/>
          </a:p>
        </p:txBody>
      </p:sp>
      <p:sp>
        <p:nvSpPr>
          <p:cNvPr id="5" name="Pladsholder til slidenummer 4"/>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dsholder til sidefod 2"/>
          <p:cNvSpPr>
            <a:spLocks noGrp="1"/>
          </p:cNvSpPr>
          <p:nvPr>
            <p:ph type="ftr" sz="quarter" idx="11"/>
          </p:nvPr>
        </p:nvSpPr>
        <p:spPr/>
        <p:txBody>
          <a:bodyPr rtlCol="0"/>
          <a:lstStyle/>
          <a:p>
            <a:pPr rtl="0"/>
            <a:r>
              <a:rPr lang="da-DK" noProof="0"/>
              <a:t>Tilføj en sidefod</a:t>
            </a:r>
          </a:p>
        </p:txBody>
      </p:sp>
      <p:sp>
        <p:nvSpPr>
          <p:cNvPr id="2" name="Pladsholder til dato 1"/>
          <p:cNvSpPr>
            <a:spLocks noGrp="1"/>
          </p:cNvSpPr>
          <p:nvPr>
            <p:ph type="dt" sz="half" idx="10"/>
          </p:nvPr>
        </p:nvSpPr>
        <p:spPr/>
        <p:txBody>
          <a:bodyPr rtlCol="0"/>
          <a:lstStyle/>
          <a:p>
            <a:pPr rtl="0"/>
            <a:fld id="{87889A71-9BC3-47C4-88AD-1C71AA111534}" type="datetime1">
              <a:rPr lang="da-DK" noProof="0" smtClean="0"/>
              <a:t>25-09-2024</a:t>
            </a:fld>
            <a:endParaRPr lang="da-DK" noProof="0"/>
          </a:p>
        </p:txBody>
      </p:sp>
      <p:sp>
        <p:nvSpPr>
          <p:cNvPr id="4" name="Pladsholder til slidenummer 3"/>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bg>
      <p:bgPr>
        <a:solidFill>
          <a:schemeClr val="bg1"/>
        </a:solidFill>
        <a:effectLst/>
      </p:bgPr>
    </p:bg>
    <p:spTree>
      <p:nvGrpSpPr>
        <p:cNvPr id="1" name=""/>
        <p:cNvGrpSpPr/>
        <p:nvPr/>
      </p:nvGrpSpPr>
      <p:grpSpPr>
        <a:xfrm>
          <a:off x="0" y="0"/>
          <a:ext cx="0" cy="0"/>
          <a:chOff x="0" y="0"/>
          <a:chExt cx="0" cy="0"/>
        </a:xfrm>
      </p:grpSpPr>
      <p:sp>
        <p:nvSpPr>
          <p:cNvPr id="8" name="Rektangel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da-DK" noProof="0"/>
          </a:p>
        </p:txBody>
      </p:sp>
      <p:sp>
        <p:nvSpPr>
          <p:cNvPr id="2" name="Titel 1"/>
          <p:cNvSpPr>
            <a:spLocks noGrp="1"/>
          </p:cNvSpPr>
          <p:nvPr>
            <p:ph type="title" hasCustomPrompt="1"/>
          </p:nvPr>
        </p:nvSpPr>
        <p:spPr>
          <a:xfrm>
            <a:off x="684213" y="685800"/>
            <a:ext cx="3886200" cy="4038600"/>
          </a:xfrm>
        </p:spPr>
        <p:txBody>
          <a:bodyPr rtlCol="0" anchor="b">
            <a:noAutofit/>
          </a:bodyPr>
          <a:lstStyle>
            <a:lvl1pPr algn="l">
              <a:defRPr sz="4000" b="0"/>
            </a:lvl1pPr>
          </a:lstStyle>
          <a:p>
            <a:pPr rtl="0"/>
            <a:r>
              <a:rPr lang="da-DK" noProof="0"/>
              <a:t>Klik for at redigere titeltypografier i master</a:t>
            </a:r>
          </a:p>
        </p:txBody>
      </p:sp>
      <p:sp>
        <p:nvSpPr>
          <p:cNvPr id="3" name="Pladsholder til indhold 2"/>
          <p:cNvSpPr>
            <a:spLocks noGrp="1"/>
          </p:cNvSpPr>
          <p:nvPr>
            <p:ph idx="1" hasCustomPrompt="1"/>
          </p:nvPr>
        </p:nvSpPr>
        <p:spPr>
          <a:xfrm>
            <a:off x="5865814" y="685800"/>
            <a:ext cx="5638800" cy="5486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tekst 3"/>
          <p:cNvSpPr>
            <a:spLocks noGrp="1"/>
          </p:cNvSpPr>
          <p:nvPr>
            <p:ph type="body" sz="half" idx="2" hasCustomPrompt="1"/>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da-DK" noProof="0"/>
              <a:t>Klik for at redigere i master</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AC57BC53-5407-41B2-8C24-E8A908611EE1}" type="datetime1">
              <a:rPr lang="da-DK" noProof="0" smtClean="0"/>
              <a:t>25-09-2024</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bg>
      <p:bgPr>
        <a:solidFill>
          <a:schemeClr val="bg1"/>
        </a:solidFill>
        <a:effectLst/>
      </p:bgPr>
    </p:bg>
    <p:spTree>
      <p:nvGrpSpPr>
        <p:cNvPr id="1" name=""/>
        <p:cNvGrpSpPr/>
        <p:nvPr/>
      </p:nvGrpSpPr>
      <p:grpSpPr>
        <a:xfrm>
          <a:off x="0" y="0"/>
          <a:ext cx="0" cy="0"/>
          <a:chOff x="0" y="0"/>
          <a:chExt cx="0" cy="0"/>
        </a:xfrm>
      </p:grpSpPr>
      <p:sp>
        <p:nvSpPr>
          <p:cNvPr id="8" name="Rektangel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da-DK" noProof="0"/>
          </a:p>
        </p:txBody>
      </p:sp>
      <p:sp>
        <p:nvSpPr>
          <p:cNvPr id="2" name="Titel 1"/>
          <p:cNvSpPr>
            <a:spLocks noGrp="1"/>
          </p:cNvSpPr>
          <p:nvPr>
            <p:ph type="title" hasCustomPrompt="1"/>
          </p:nvPr>
        </p:nvSpPr>
        <p:spPr>
          <a:xfrm>
            <a:off x="684213" y="685800"/>
            <a:ext cx="3886200" cy="4038600"/>
          </a:xfrm>
        </p:spPr>
        <p:txBody>
          <a:bodyPr rtlCol="0" anchor="b">
            <a:noAutofit/>
          </a:bodyPr>
          <a:lstStyle>
            <a:lvl1pPr algn="l">
              <a:defRPr sz="4000" b="0"/>
            </a:lvl1pPr>
          </a:lstStyle>
          <a:p>
            <a:pPr rtl="0"/>
            <a:r>
              <a:rPr lang="da-DK" noProof="0"/>
              <a:t>Klik for at redigere titeltypografier i master</a:t>
            </a:r>
          </a:p>
        </p:txBody>
      </p:sp>
      <p:sp>
        <p:nvSpPr>
          <p:cNvPr id="3" name="Pladsholder til billede 2" descr="En tom pladsholder til at tilføje et billede. Klik på pladsholderen, og vælg det billede, du vil tilføje"/>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da-DK" noProof="0"/>
              <a:t>Klik på ikonet for at tilføje et billede</a:t>
            </a:r>
          </a:p>
        </p:txBody>
      </p:sp>
      <p:sp>
        <p:nvSpPr>
          <p:cNvPr id="4" name="Pladsholder til tekst 3"/>
          <p:cNvSpPr>
            <a:spLocks noGrp="1"/>
          </p:cNvSpPr>
          <p:nvPr>
            <p:ph type="body" sz="half" idx="2" hasCustomPrompt="1"/>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da-DK" noProof="0"/>
              <a:t>Klik for at redigere i master</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84B5756F-1A34-4EF2-A2D8-C7FC5F0CDCC6}" type="datetime1">
              <a:rPr lang="da-DK" noProof="0" smtClean="0"/>
              <a:t>25-09-2024</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pPr rtl="0"/>
            <a:r>
              <a:rPr lang="da-DK" noProof="0"/>
              <a:t>Klik for at redigere titeltypografier i master</a:t>
            </a:r>
          </a:p>
        </p:txBody>
      </p:sp>
      <p:sp>
        <p:nvSpPr>
          <p:cNvPr id="3" name="Pladsholder til tekst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pPr rtl="0"/>
            <a:r>
              <a:rPr lang="da-DK" noProof="0"/>
              <a:t>Tilføj en sidefod</a:t>
            </a:r>
          </a:p>
        </p:txBody>
      </p:sp>
      <p:sp>
        <p:nvSpPr>
          <p:cNvPr id="4" name="Pladsholder til dato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pPr rtl="0"/>
            <a:fld id="{1092350D-C227-455A-B6FF-FBB29D68BE71}" type="datetime1">
              <a:rPr lang="da-DK" noProof="0" smtClean="0"/>
              <a:t>25-09-2024</a:t>
            </a:fld>
            <a:endParaRPr lang="da-DK" noProof="0" dirty="0"/>
          </a:p>
        </p:txBody>
      </p:sp>
      <p:sp>
        <p:nvSpPr>
          <p:cNvPr id="6" name="Pladsholder til slidenumm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pPr rtl="0"/>
            <a:fld id="{F36C87F6-986D-49E6-AF40-1B3A1EE8064D}" type="slidenum">
              <a:rPr lang="da-DK" noProof="0" smtClean="0"/>
              <a:pPr rtl="0"/>
              <a:t>‹nr.›</a:t>
            </a:fld>
            <a:endParaRPr lang="da-DK" noProof="0"/>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rtlCol="0"/>
          <a:lstStyle/>
          <a:p>
            <a:pPr rtl="0"/>
            <a:r>
              <a:rPr lang="da-DK" dirty="0"/>
              <a:t>Arbejdsmarkedet</a:t>
            </a:r>
          </a:p>
        </p:txBody>
      </p:sp>
      <p:sp>
        <p:nvSpPr>
          <p:cNvPr id="3" name="Undertitel 2"/>
          <p:cNvSpPr>
            <a:spLocks noGrp="1"/>
          </p:cNvSpPr>
          <p:nvPr>
            <p:ph type="subTitle" idx="1"/>
          </p:nvPr>
        </p:nvSpPr>
        <p:spPr/>
        <p:txBody>
          <a:bodyPr rtlCol="0"/>
          <a:lstStyle/>
          <a:p>
            <a:pPr rtl="0"/>
            <a:r>
              <a:rPr lang="da-DK" dirty="0"/>
              <a:t>Udbud, efterspørgsel, arbejdsløshed</a:t>
            </a:r>
          </a:p>
        </p:txBody>
      </p:sp>
    </p:spTree>
    <p:extLst>
      <p:ext uri="{BB962C8B-B14F-4D97-AF65-F5344CB8AC3E}">
        <p14:creationId xmlns:p14="http://schemas.microsoft.com/office/powerpoint/2010/main" val="402501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9093E6C3-132E-4890-B2FC-58ED0FD3631A}"/>
              </a:ext>
            </a:extLst>
          </p:cNvPr>
          <p:cNvSpPr>
            <a:spLocks noGrp="1"/>
          </p:cNvSpPr>
          <p:nvPr>
            <p:ph type="title"/>
          </p:nvPr>
        </p:nvSpPr>
        <p:spPr/>
        <p:txBody>
          <a:bodyPr/>
          <a:lstStyle/>
          <a:p>
            <a:pPr algn="ctr"/>
            <a:r>
              <a:rPr lang="da-DK" dirty="0"/>
              <a:t>Arbejdsmarkedet er mange markeder</a:t>
            </a:r>
          </a:p>
        </p:txBody>
      </p:sp>
      <p:sp>
        <p:nvSpPr>
          <p:cNvPr id="6" name="Pladsholder til indhold 5">
            <a:extLst>
              <a:ext uri="{FF2B5EF4-FFF2-40B4-BE49-F238E27FC236}">
                <a16:creationId xmlns:a16="http://schemas.microsoft.com/office/drawing/2014/main" id="{2987AF8D-B044-45D1-A4F6-D338A6201F64}"/>
              </a:ext>
            </a:extLst>
          </p:cNvPr>
          <p:cNvSpPr>
            <a:spLocks noGrp="1"/>
          </p:cNvSpPr>
          <p:nvPr>
            <p:ph idx="1"/>
          </p:nvPr>
        </p:nvSpPr>
        <p:spPr/>
        <p:txBody>
          <a:bodyPr/>
          <a:lstStyle/>
          <a:p>
            <a:r>
              <a:rPr lang="da-DK" dirty="0"/>
              <a:t>Arbejdsmarkedet består af mange delmarkeder (Brancher)</a:t>
            </a:r>
          </a:p>
          <a:p>
            <a:pPr lvl="1"/>
            <a:r>
              <a:rPr lang="da-DK" dirty="0"/>
              <a:t>Tømrer, sygeplejersker, lærer, pædagoger, butiksansatte osv.</a:t>
            </a:r>
          </a:p>
          <a:p>
            <a:r>
              <a:rPr lang="da-DK" dirty="0"/>
              <a:t>Derfor udvikler lønnen sig forskelligt i forskellige brancher og der kan være forskellige </a:t>
            </a:r>
            <a:r>
              <a:rPr lang="da-DK" dirty="0" err="1"/>
              <a:t>uligvægte</a:t>
            </a:r>
            <a:r>
              <a:rPr lang="da-DK" dirty="0"/>
              <a:t> i brancher.</a:t>
            </a:r>
          </a:p>
          <a:p>
            <a:r>
              <a:rPr lang="da-DK" dirty="0"/>
              <a:t>Kender vi nogle brancher hvor der er mangel på arbejdskraft?</a:t>
            </a:r>
          </a:p>
          <a:p>
            <a:r>
              <a:rPr lang="da-DK" dirty="0"/>
              <a:t>Kender vi nogle brancher hvor der er for meget arbejdskraft?</a:t>
            </a:r>
          </a:p>
          <a:p>
            <a:endParaRPr lang="da-DK" dirty="0"/>
          </a:p>
        </p:txBody>
      </p:sp>
    </p:spTree>
    <p:extLst>
      <p:ext uri="{BB962C8B-B14F-4D97-AF65-F5344CB8AC3E}">
        <p14:creationId xmlns:p14="http://schemas.microsoft.com/office/powerpoint/2010/main" val="1411554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9520A5-0FD3-4D1B-81F8-043C034CFE9E}"/>
              </a:ext>
            </a:extLst>
          </p:cNvPr>
          <p:cNvSpPr>
            <a:spLocks noGrp="1"/>
          </p:cNvSpPr>
          <p:nvPr>
            <p:ph type="title"/>
          </p:nvPr>
        </p:nvSpPr>
        <p:spPr/>
        <p:txBody>
          <a:bodyPr/>
          <a:lstStyle/>
          <a:p>
            <a:pPr algn="ctr"/>
            <a:r>
              <a:rPr lang="da-DK" dirty="0"/>
              <a:t>Arbejdsløshed</a:t>
            </a:r>
          </a:p>
        </p:txBody>
      </p:sp>
      <p:sp>
        <p:nvSpPr>
          <p:cNvPr id="3" name="Pladsholder til indhold 2">
            <a:extLst>
              <a:ext uri="{FF2B5EF4-FFF2-40B4-BE49-F238E27FC236}">
                <a16:creationId xmlns:a16="http://schemas.microsoft.com/office/drawing/2014/main" id="{807846C7-1FFB-46FA-978D-F32330153E32}"/>
              </a:ext>
            </a:extLst>
          </p:cNvPr>
          <p:cNvSpPr>
            <a:spLocks noGrp="1"/>
          </p:cNvSpPr>
          <p:nvPr>
            <p:ph idx="1"/>
          </p:nvPr>
        </p:nvSpPr>
        <p:spPr/>
        <p:txBody>
          <a:bodyPr/>
          <a:lstStyle/>
          <a:p>
            <a:r>
              <a:rPr lang="da-DK" dirty="0"/>
              <a:t>I Danmark taler vi om fuldbeskæftigelse når ledigheden er under 4%</a:t>
            </a:r>
          </a:p>
          <a:p>
            <a:r>
              <a:rPr lang="da-DK" dirty="0"/>
              <a:t>Ledighed måles ud fra hvem der er med i arbejdsstyrken og ud af dem hvem der ikke har et arbejde</a:t>
            </a:r>
          </a:p>
          <a:p>
            <a:r>
              <a:rPr lang="da-DK" dirty="0"/>
              <a:t>I er ikke med i arbejdsstyrken da I er under uddannelse</a:t>
            </a:r>
          </a:p>
          <a:p>
            <a:r>
              <a:rPr lang="da-DK" dirty="0"/>
              <a:t>Det kan ikke undgås at der er nogle der er ledige i kortere eller længere tid </a:t>
            </a:r>
          </a:p>
        </p:txBody>
      </p:sp>
    </p:spTree>
    <p:extLst>
      <p:ext uri="{BB962C8B-B14F-4D97-AF65-F5344CB8AC3E}">
        <p14:creationId xmlns:p14="http://schemas.microsoft.com/office/powerpoint/2010/main" val="929896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AF62EE-1A4A-4B62-A762-8E0DE4F8D49A}"/>
              </a:ext>
            </a:extLst>
          </p:cNvPr>
          <p:cNvSpPr>
            <a:spLocks noGrp="1"/>
          </p:cNvSpPr>
          <p:nvPr>
            <p:ph type="title"/>
          </p:nvPr>
        </p:nvSpPr>
        <p:spPr/>
        <p:txBody>
          <a:bodyPr/>
          <a:lstStyle/>
          <a:p>
            <a:pPr algn="ctr"/>
            <a:r>
              <a:rPr lang="da-DK" dirty="0"/>
              <a:t>Årsager til ledighed</a:t>
            </a:r>
          </a:p>
        </p:txBody>
      </p:sp>
      <p:sp>
        <p:nvSpPr>
          <p:cNvPr id="3" name="Pladsholder til indhold 2">
            <a:extLst>
              <a:ext uri="{FF2B5EF4-FFF2-40B4-BE49-F238E27FC236}">
                <a16:creationId xmlns:a16="http://schemas.microsoft.com/office/drawing/2014/main" id="{68AC52A1-1BD1-4F18-858B-6721A9C11869}"/>
              </a:ext>
            </a:extLst>
          </p:cNvPr>
          <p:cNvSpPr>
            <a:spLocks noGrp="1"/>
          </p:cNvSpPr>
          <p:nvPr>
            <p:ph idx="1"/>
          </p:nvPr>
        </p:nvSpPr>
        <p:spPr/>
        <p:txBody>
          <a:bodyPr>
            <a:normAutofit fontScale="85000" lnSpcReduction="20000"/>
          </a:bodyPr>
          <a:lstStyle/>
          <a:p>
            <a:r>
              <a:rPr lang="da-DK" b="1" dirty="0"/>
              <a:t>Skiftearbejdsløshed</a:t>
            </a:r>
          </a:p>
          <a:p>
            <a:pPr lvl="1"/>
            <a:r>
              <a:rPr lang="da-DK" dirty="0"/>
              <a:t>Folk der er mellem job og er ledig i en kort periode (Uproblematisk)</a:t>
            </a:r>
          </a:p>
          <a:p>
            <a:r>
              <a:rPr lang="da-DK" b="1" dirty="0"/>
              <a:t>Hjemsendelsesledighed</a:t>
            </a:r>
          </a:p>
          <a:p>
            <a:pPr lvl="1"/>
            <a:r>
              <a:rPr lang="da-DK" dirty="0"/>
              <a:t>Især i fiskebranchen, hvor arbejdsgiver må fyre medarbejdere i kortere perioder og genansætte dem senere (Uproblematisk)</a:t>
            </a:r>
          </a:p>
          <a:p>
            <a:r>
              <a:rPr lang="da-DK" b="1" dirty="0"/>
              <a:t>Sæsonarbejdsløshed</a:t>
            </a:r>
          </a:p>
          <a:p>
            <a:pPr lvl="1"/>
            <a:r>
              <a:rPr lang="da-DK" dirty="0"/>
              <a:t>Bygge og anlægsbranchen har mere ledighed om vinteren. Flere jobs om sommeren som følge af turisme (Uproblematisk)</a:t>
            </a:r>
          </a:p>
          <a:p>
            <a:r>
              <a:rPr lang="da-DK" b="1" dirty="0"/>
              <a:t>Konjunkturarbejdsløshed</a:t>
            </a:r>
          </a:p>
          <a:p>
            <a:pPr lvl="1"/>
            <a:r>
              <a:rPr lang="da-DK" dirty="0"/>
              <a:t>Når vi er i en </a:t>
            </a:r>
            <a:r>
              <a:rPr lang="da-DK" dirty="0" err="1"/>
              <a:t>lavkunjunktur</a:t>
            </a:r>
            <a:r>
              <a:rPr lang="da-DK" dirty="0"/>
              <a:t> (dårlig økonomisk udvikling), den mindre efterspørgsel -&gt; mindre produktion -&gt; flere arbejdsløse (Meget problematisk)</a:t>
            </a:r>
          </a:p>
          <a:p>
            <a:r>
              <a:rPr lang="da-DK" b="1" dirty="0"/>
              <a:t>Strukturarbejdsløshed</a:t>
            </a:r>
          </a:p>
          <a:p>
            <a:pPr lvl="1"/>
            <a:r>
              <a:rPr lang="da-DK" dirty="0"/>
              <a:t>Nogle dele af arbejdsmarkedet hvor der er for mange ledige. Kan være geografiske eller faglige. </a:t>
            </a:r>
            <a:r>
              <a:rPr lang="da-DK" b="0" i="0" dirty="0">
                <a:solidFill>
                  <a:srgbClr val="333333"/>
                </a:solidFill>
                <a:effectLst/>
              </a:rPr>
              <a:t>Der er et såkaldt </a:t>
            </a:r>
            <a:r>
              <a:rPr lang="da-DK" b="0" i="1" dirty="0">
                <a:solidFill>
                  <a:srgbClr val="333333"/>
                </a:solidFill>
                <a:effectLst/>
              </a:rPr>
              <a:t>mismatch-problem</a:t>
            </a:r>
            <a:r>
              <a:rPr lang="da-DK" b="0" i="0" dirty="0">
                <a:solidFill>
                  <a:srgbClr val="333333"/>
                </a:solidFill>
                <a:effectLst/>
              </a:rPr>
              <a:t>. </a:t>
            </a:r>
            <a:r>
              <a:rPr lang="da-DK" b="0" i="0" u="none" strike="noStrike" dirty="0">
                <a:solidFill>
                  <a:srgbClr val="333333"/>
                </a:solidFill>
                <a:effectLst/>
              </a:rPr>
              <a:t>Udbud</a:t>
            </a:r>
            <a:r>
              <a:rPr lang="da-DK" b="0" i="0" dirty="0">
                <a:solidFill>
                  <a:srgbClr val="333333"/>
                </a:solidFill>
                <a:effectLst/>
              </a:rPr>
              <a:t> og efterspørgsel på de enkelte delmarkeder passer ikke sammen. (Meget problematisk)</a:t>
            </a:r>
            <a:endParaRPr lang="da-DK" dirty="0"/>
          </a:p>
        </p:txBody>
      </p:sp>
    </p:spTree>
    <p:extLst>
      <p:ext uri="{BB962C8B-B14F-4D97-AF65-F5344CB8AC3E}">
        <p14:creationId xmlns:p14="http://schemas.microsoft.com/office/powerpoint/2010/main" val="3171595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A57AB6-44AE-D941-7EEA-C602E3F815A3}"/>
              </a:ext>
            </a:extLst>
          </p:cNvPr>
          <p:cNvSpPr>
            <a:spLocks noGrp="1"/>
          </p:cNvSpPr>
          <p:nvPr>
            <p:ph type="title"/>
          </p:nvPr>
        </p:nvSpPr>
        <p:spPr/>
        <p:txBody>
          <a:bodyPr/>
          <a:lstStyle/>
          <a:p>
            <a:pPr algn="ctr"/>
            <a:r>
              <a:rPr lang="da-DK" dirty="0"/>
              <a:t>Dagens program</a:t>
            </a:r>
          </a:p>
        </p:txBody>
      </p:sp>
      <p:sp>
        <p:nvSpPr>
          <p:cNvPr id="3" name="Pladsholder til indhold 2">
            <a:extLst>
              <a:ext uri="{FF2B5EF4-FFF2-40B4-BE49-F238E27FC236}">
                <a16:creationId xmlns:a16="http://schemas.microsoft.com/office/drawing/2014/main" id="{EF144EC0-F617-D87F-5F11-C3A87AFCC729}"/>
              </a:ext>
            </a:extLst>
          </p:cNvPr>
          <p:cNvSpPr>
            <a:spLocks noGrp="1"/>
          </p:cNvSpPr>
          <p:nvPr>
            <p:ph idx="1"/>
          </p:nvPr>
        </p:nvSpPr>
        <p:spPr/>
        <p:txBody>
          <a:bodyPr/>
          <a:lstStyle/>
          <a:p>
            <a:r>
              <a:rPr lang="da-DK" dirty="0"/>
              <a:t>1) Arbejdsmarkedet</a:t>
            </a:r>
          </a:p>
          <a:p>
            <a:r>
              <a:rPr lang="da-DK" dirty="0"/>
              <a:t>2) Udbud og efterspørgsel efter arbejdskraft</a:t>
            </a:r>
          </a:p>
          <a:p>
            <a:r>
              <a:rPr lang="da-DK" dirty="0"/>
              <a:t>3) Arbejdsløshed og årsager hertil</a:t>
            </a:r>
          </a:p>
          <a:p>
            <a:r>
              <a:rPr lang="da-DK" dirty="0"/>
              <a:t>4) Pause</a:t>
            </a:r>
          </a:p>
          <a:p>
            <a:r>
              <a:rPr lang="da-DK" dirty="0"/>
              <a:t>5) Opgave</a:t>
            </a:r>
          </a:p>
          <a:p>
            <a:r>
              <a:rPr lang="da-DK" dirty="0"/>
              <a:t>6</a:t>
            </a:r>
            <a:r>
              <a:rPr lang="da-DK"/>
              <a:t>) Opsamling</a:t>
            </a:r>
            <a:endParaRPr lang="da-DK" dirty="0"/>
          </a:p>
          <a:p>
            <a:endParaRPr lang="da-DK" dirty="0"/>
          </a:p>
        </p:txBody>
      </p:sp>
    </p:spTree>
    <p:extLst>
      <p:ext uri="{BB962C8B-B14F-4D97-AF65-F5344CB8AC3E}">
        <p14:creationId xmlns:p14="http://schemas.microsoft.com/office/powerpoint/2010/main" val="2146303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AC5DB1-C8C9-F844-ABD1-CB0EEC5B92D6}"/>
              </a:ext>
            </a:extLst>
          </p:cNvPr>
          <p:cNvSpPr>
            <a:spLocks noGrp="1"/>
          </p:cNvSpPr>
          <p:nvPr>
            <p:ph type="title"/>
          </p:nvPr>
        </p:nvSpPr>
        <p:spPr/>
        <p:txBody>
          <a:bodyPr/>
          <a:lstStyle/>
          <a:p>
            <a:pPr algn="ctr"/>
            <a:r>
              <a:rPr lang="da-DK" dirty="0"/>
              <a:t>Arbejdsmarkedet</a:t>
            </a:r>
          </a:p>
        </p:txBody>
      </p:sp>
      <p:sp>
        <p:nvSpPr>
          <p:cNvPr id="3" name="Pladsholder til indhold 2">
            <a:extLst>
              <a:ext uri="{FF2B5EF4-FFF2-40B4-BE49-F238E27FC236}">
                <a16:creationId xmlns:a16="http://schemas.microsoft.com/office/drawing/2014/main" id="{430A18AE-A890-DC0C-90CB-F44B48CC8F22}"/>
              </a:ext>
            </a:extLst>
          </p:cNvPr>
          <p:cNvSpPr>
            <a:spLocks noGrp="1"/>
          </p:cNvSpPr>
          <p:nvPr>
            <p:ph idx="1"/>
          </p:nvPr>
        </p:nvSpPr>
        <p:spPr/>
        <p:txBody>
          <a:bodyPr/>
          <a:lstStyle/>
          <a:p>
            <a:r>
              <a:rPr lang="da-DK" dirty="0"/>
              <a:t>Det hedder arbejdsmarkedet fordi det er et marked som alle mulige andre markeder for varer og serviceydelser</a:t>
            </a:r>
          </a:p>
          <a:p>
            <a:r>
              <a:rPr lang="da-DK" dirty="0"/>
              <a:t>Det vil sige der henholdsvis udbydes arbejdskraft og der efterspørges arbejdskraft</a:t>
            </a:r>
          </a:p>
          <a:p>
            <a:r>
              <a:rPr lang="da-DK" dirty="0"/>
              <a:t>Det vil sige at der foregår salg og køb af arbejdskraft</a:t>
            </a:r>
          </a:p>
          <a:p>
            <a:endParaRPr lang="da-DK" dirty="0"/>
          </a:p>
        </p:txBody>
      </p:sp>
    </p:spTree>
    <p:extLst>
      <p:ext uri="{BB962C8B-B14F-4D97-AF65-F5344CB8AC3E}">
        <p14:creationId xmlns:p14="http://schemas.microsoft.com/office/powerpoint/2010/main" val="774633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C2D607-DA49-4AE1-9CB5-2F5A3D26148C}"/>
              </a:ext>
            </a:extLst>
          </p:cNvPr>
          <p:cNvSpPr>
            <a:spLocks noGrp="1"/>
          </p:cNvSpPr>
          <p:nvPr>
            <p:ph type="title"/>
          </p:nvPr>
        </p:nvSpPr>
        <p:spPr/>
        <p:txBody>
          <a:bodyPr/>
          <a:lstStyle/>
          <a:p>
            <a:pPr algn="ctr"/>
            <a:r>
              <a:rPr lang="da-DK" dirty="0"/>
              <a:t>Arbejdsmarkedet</a:t>
            </a:r>
          </a:p>
        </p:txBody>
      </p:sp>
      <p:sp>
        <p:nvSpPr>
          <p:cNvPr id="3" name="Pladsholder til indhold 2">
            <a:extLst>
              <a:ext uri="{FF2B5EF4-FFF2-40B4-BE49-F238E27FC236}">
                <a16:creationId xmlns:a16="http://schemas.microsoft.com/office/drawing/2014/main" id="{2E785AB0-0016-4D7E-81C4-71D4F7A9598C}"/>
              </a:ext>
            </a:extLst>
          </p:cNvPr>
          <p:cNvSpPr>
            <a:spLocks noGrp="1"/>
          </p:cNvSpPr>
          <p:nvPr>
            <p:ph idx="1"/>
          </p:nvPr>
        </p:nvSpPr>
        <p:spPr/>
        <p:txBody>
          <a:bodyPr/>
          <a:lstStyle/>
          <a:p>
            <a:r>
              <a:rPr lang="da-DK" dirty="0"/>
              <a:t>Arbejds</a:t>
            </a:r>
            <a:r>
              <a:rPr lang="da-DK" b="1" u="sng" dirty="0"/>
              <a:t>markedet </a:t>
            </a:r>
            <a:r>
              <a:rPr lang="da-DK" dirty="0"/>
              <a:t>er et sted hvor vi tilbringer mange timer (ca. 75.000 hvis man arbejder et helt liv)</a:t>
            </a:r>
          </a:p>
          <a:p>
            <a:r>
              <a:rPr lang="da-DK" dirty="0"/>
              <a:t>Når vi kalder det et marked er det fordi der sker en prisdannelse på en vare: </a:t>
            </a:r>
            <a:r>
              <a:rPr lang="da-DK" b="1" dirty="0"/>
              <a:t>Lønnen</a:t>
            </a:r>
            <a:endParaRPr lang="da-DK" dirty="0"/>
          </a:p>
          <a:p>
            <a:r>
              <a:rPr lang="da-DK" dirty="0"/>
              <a:t>Løn er en udgift for virksomheden, men en indtægt for husholdningen</a:t>
            </a:r>
          </a:p>
          <a:p>
            <a:endParaRPr lang="da-DK" dirty="0"/>
          </a:p>
          <a:p>
            <a:endParaRPr lang="da-DK" dirty="0"/>
          </a:p>
        </p:txBody>
      </p:sp>
      <p:pic>
        <p:nvPicPr>
          <p:cNvPr id="5" name="Billede 4">
            <a:extLst>
              <a:ext uri="{FF2B5EF4-FFF2-40B4-BE49-F238E27FC236}">
                <a16:creationId xmlns:a16="http://schemas.microsoft.com/office/drawing/2014/main" id="{AC0155D2-248B-4351-831A-5881CBBC4D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14092" y="4653136"/>
            <a:ext cx="5886753" cy="1435174"/>
          </a:xfrm>
          <a:prstGeom prst="rect">
            <a:avLst/>
          </a:prstGeom>
        </p:spPr>
      </p:pic>
    </p:spTree>
    <p:extLst>
      <p:ext uri="{BB962C8B-B14F-4D97-AF65-F5344CB8AC3E}">
        <p14:creationId xmlns:p14="http://schemas.microsoft.com/office/powerpoint/2010/main" val="1334790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C8A4E6-44E1-AC46-3557-F0873882D7EF}"/>
              </a:ext>
            </a:extLst>
          </p:cNvPr>
          <p:cNvSpPr>
            <a:spLocks noGrp="1"/>
          </p:cNvSpPr>
          <p:nvPr>
            <p:ph type="title"/>
          </p:nvPr>
        </p:nvSpPr>
        <p:spPr/>
        <p:txBody>
          <a:bodyPr/>
          <a:lstStyle/>
          <a:p>
            <a:pPr algn="ctr"/>
            <a:r>
              <a:rPr lang="da-DK" dirty="0"/>
              <a:t>Efterspørgsel efter arbejdskraft</a:t>
            </a:r>
          </a:p>
        </p:txBody>
      </p:sp>
      <p:sp>
        <p:nvSpPr>
          <p:cNvPr id="3" name="Pladsholder til indhold 2">
            <a:extLst>
              <a:ext uri="{FF2B5EF4-FFF2-40B4-BE49-F238E27FC236}">
                <a16:creationId xmlns:a16="http://schemas.microsoft.com/office/drawing/2014/main" id="{E6C22166-C6FE-06B2-EE69-C75F09D2F413}"/>
              </a:ext>
            </a:extLst>
          </p:cNvPr>
          <p:cNvSpPr>
            <a:spLocks noGrp="1"/>
          </p:cNvSpPr>
          <p:nvPr>
            <p:ph idx="1"/>
          </p:nvPr>
        </p:nvSpPr>
        <p:spPr/>
        <p:txBody>
          <a:bodyPr/>
          <a:lstStyle/>
          <a:p>
            <a:r>
              <a:rPr lang="da-DK" dirty="0"/>
              <a:t>Det er virksomhederne der efterspørger arbejdskraft</a:t>
            </a:r>
          </a:p>
          <a:p>
            <a:r>
              <a:rPr lang="da-DK" dirty="0"/>
              <a:t>Generelt vil virksomhedernes efterspørgsel efter arbejdskraft afhænge af afsætningsmulighederne for de produkter, som arbejdskraften skal producere. Stiger efterspørgslen på varer og tjenester, skal der ansættes flere til at producere, dvs. efterspørgslen efter arbejdskraft stiger.</a:t>
            </a:r>
          </a:p>
          <a:p>
            <a:r>
              <a:rPr lang="da-DK" dirty="0"/>
              <a:t>Men efterspørgslen efter arbejdskraft afhænger også af prisen på arbejdskraften – altså lønnen.</a:t>
            </a:r>
          </a:p>
          <a:p>
            <a:endParaRPr lang="da-DK" dirty="0"/>
          </a:p>
        </p:txBody>
      </p:sp>
    </p:spTree>
    <p:extLst>
      <p:ext uri="{BB962C8B-B14F-4D97-AF65-F5344CB8AC3E}">
        <p14:creationId xmlns:p14="http://schemas.microsoft.com/office/powerpoint/2010/main" val="2570061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D26EABDF-FF84-E7FA-57C4-E39A5D2E2925}"/>
              </a:ext>
            </a:extLst>
          </p:cNvPr>
          <p:cNvSpPr>
            <a:spLocks noGrp="1"/>
          </p:cNvSpPr>
          <p:nvPr>
            <p:ph type="title"/>
          </p:nvPr>
        </p:nvSpPr>
        <p:spPr/>
        <p:txBody>
          <a:bodyPr/>
          <a:lstStyle/>
          <a:p>
            <a:pPr algn="ctr"/>
            <a:r>
              <a:rPr lang="da-DK" dirty="0"/>
              <a:t>Efterspørgsel efter arbejdskraft</a:t>
            </a:r>
          </a:p>
        </p:txBody>
      </p:sp>
      <p:sp>
        <p:nvSpPr>
          <p:cNvPr id="6" name="Pladsholder til indhold 5">
            <a:extLst>
              <a:ext uri="{FF2B5EF4-FFF2-40B4-BE49-F238E27FC236}">
                <a16:creationId xmlns:a16="http://schemas.microsoft.com/office/drawing/2014/main" id="{BE6C02E1-47FB-3A2F-1183-14A681EFB4FD}"/>
              </a:ext>
            </a:extLst>
          </p:cNvPr>
          <p:cNvSpPr>
            <a:spLocks noGrp="1"/>
          </p:cNvSpPr>
          <p:nvPr>
            <p:ph sz="half" idx="2"/>
          </p:nvPr>
        </p:nvSpPr>
        <p:spPr/>
        <p:txBody>
          <a:bodyPr>
            <a:normAutofit lnSpcReduction="10000"/>
          </a:bodyPr>
          <a:lstStyle/>
          <a:p>
            <a:r>
              <a:rPr lang="da-DK" dirty="0"/>
              <a:t>Efterspørgselskurven viser at jo højere lønnen er des mindre arbejdskraft efterspørges der</a:t>
            </a:r>
          </a:p>
          <a:p>
            <a:r>
              <a:rPr lang="da-DK" dirty="0"/>
              <a:t>Årsag: Stiger lønnen -&gt; stiger omkostninger -&gt; stiger prisen på produktet -&gt; falder efterspørgsel -&gt; falder afsætning</a:t>
            </a:r>
          </a:p>
          <a:p>
            <a:r>
              <a:rPr lang="da-DK" dirty="0"/>
              <a:t>Substitution: Bliver lønnen for dyr kan mennesket erstattes af en maskine. </a:t>
            </a:r>
          </a:p>
        </p:txBody>
      </p:sp>
      <p:pic>
        <p:nvPicPr>
          <p:cNvPr id="7" name="Pladsholder til indhold 6">
            <a:extLst>
              <a:ext uri="{FF2B5EF4-FFF2-40B4-BE49-F238E27FC236}">
                <a16:creationId xmlns:a16="http://schemas.microsoft.com/office/drawing/2014/main" id="{B4638D84-19EB-9F2C-D4F8-8CFCF7FAC3E6}"/>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233488" y="2423455"/>
            <a:ext cx="4708525" cy="3154089"/>
          </a:xfrm>
        </p:spPr>
      </p:pic>
    </p:spTree>
    <p:extLst>
      <p:ext uri="{BB962C8B-B14F-4D97-AF65-F5344CB8AC3E}">
        <p14:creationId xmlns:p14="http://schemas.microsoft.com/office/powerpoint/2010/main" val="3787304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E5D3C4-D9F5-DEAD-5779-8F29F194D008}"/>
              </a:ext>
            </a:extLst>
          </p:cNvPr>
          <p:cNvSpPr>
            <a:spLocks noGrp="1"/>
          </p:cNvSpPr>
          <p:nvPr>
            <p:ph type="title"/>
          </p:nvPr>
        </p:nvSpPr>
        <p:spPr/>
        <p:txBody>
          <a:bodyPr/>
          <a:lstStyle/>
          <a:p>
            <a:pPr algn="ctr"/>
            <a:r>
              <a:rPr lang="da-DK" dirty="0"/>
              <a:t>Udbud af arbejdskraft</a:t>
            </a:r>
          </a:p>
        </p:txBody>
      </p:sp>
      <p:sp>
        <p:nvSpPr>
          <p:cNvPr id="4" name="Pladsholder til indhold 3">
            <a:extLst>
              <a:ext uri="{FF2B5EF4-FFF2-40B4-BE49-F238E27FC236}">
                <a16:creationId xmlns:a16="http://schemas.microsoft.com/office/drawing/2014/main" id="{4BA2DB82-3032-731A-3CEA-4BEF46247338}"/>
              </a:ext>
            </a:extLst>
          </p:cNvPr>
          <p:cNvSpPr>
            <a:spLocks noGrp="1"/>
          </p:cNvSpPr>
          <p:nvPr>
            <p:ph sz="half" idx="2"/>
          </p:nvPr>
        </p:nvSpPr>
        <p:spPr/>
        <p:txBody>
          <a:bodyPr>
            <a:normAutofit fontScale="85000" lnSpcReduction="20000"/>
          </a:bodyPr>
          <a:lstStyle/>
          <a:p>
            <a:r>
              <a:rPr lang="da-DK" dirty="0"/>
              <a:t>Det er husholdningen der udbyder arbejdskraft til virksomhederne – udbuddet bestemmes af følgende:</a:t>
            </a:r>
          </a:p>
          <a:p>
            <a:r>
              <a:rPr lang="da-DK" dirty="0"/>
              <a:t>Befolkningens størrelse og aldersfordeling</a:t>
            </a:r>
          </a:p>
          <a:p>
            <a:pPr lvl="1"/>
            <a:r>
              <a:rPr lang="da-DK" dirty="0"/>
              <a:t>Helt unge og ældre kan ikke arbejde</a:t>
            </a:r>
          </a:p>
          <a:p>
            <a:r>
              <a:rPr lang="da-DK" dirty="0"/>
              <a:t>Erhvervsfrekvensen </a:t>
            </a:r>
          </a:p>
          <a:p>
            <a:pPr lvl="1"/>
            <a:r>
              <a:rPr lang="da-DK" dirty="0"/>
              <a:t>Nogle vælger ikke at ville arbejde</a:t>
            </a:r>
          </a:p>
          <a:p>
            <a:r>
              <a:rPr lang="da-DK" dirty="0"/>
              <a:t>Arbejdstidens længde</a:t>
            </a:r>
          </a:p>
          <a:p>
            <a:pPr lvl="1"/>
            <a:r>
              <a:rPr lang="da-DK" dirty="0"/>
              <a:t>Hvor meget vil den enkelte arbejde</a:t>
            </a:r>
          </a:p>
          <a:p>
            <a:r>
              <a:rPr lang="da-DK" dirty="0"/>
              <a:t>Lønnen</a:t>
            </a:r>
          </a:p>
          <a:p>
            <a:pPr lvl="1"/>
            <a:r>
              <a:rPr lang="da-DK" dirty="0"/>
              <a:t>Ved en højere løn vil folk udbyde mere arbejdskraft – dog indtil en vis grænse</a:t>
            </a:r>
          </a:p>
          <a:p>
            <a:endParaRPr lang="da-DK" dirty="0"/>
          </a:p>
        </p:txBody>
      </p:sp>
      <p:pic>
        <p:nvPicPr>
          <p:cNvPr id="5" name="Pladsholder til indhold 6">
            <a:extLst>
              <a:ext uri="{FF2B5EF4-FFF2-40B4-BE49-F238E27FC236}">
                <a16:creationId xmlns:a16="http://schemas.microsoft.com/office/drawing/2014/main" id="{AAEBB89F-7EB1-9BDA-5615-4F694FA6797D}"/>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233488" y="2423455"/>
            <a:ext cx="4708525" cy="3154089"/>
          </a:xfrm>
        </p:spPr>
      </p:pic>
    </p:spTree>
    <p:extLst>
      <p:ext uri="{BB962C8B-B14F-4D97-AF65-F5344CB8AC3E}">
        <p14:creationId xmlns:p14="http://schemas.microsoft.com/office/powerpoint/2010/main" val="829038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02481C-F14D-4768-A9A2-38590CE1FE2C}"/>
              </a:ext>
            </a:extLst>
          </p:cNvPr>
          <p:cNvSpPr>
            <a:spLocks noGrp="1"/>
          </p:cNvSpPr>
          <p:nvPr>
            <p:ph type="title"/>
          </p:nvPr>
        </p:nvSpPr>
        <p:spPr/>
        <p:txBody>
          <a:bodyPr/>
          <a:lstStyle/>
          <a:p>
            <a:pPr algn="ctr"/>
            <a:r>
              <a:rPr lang="da-DK" dirty="0"/>
              <a:t>Hvorfor bukker udbudskurven tilbage?</a:t>
            </a:r>
          </a:p>
        </p:txBody>
      </p:sp>
      <p:pic>
        <p:nvPicPr>
          <p:cNvPr id="4" name="Pladsholder til indhold 6">
            <a:extLst>
              <a:ext uri="{FF2B5EF4-FFF2-40B4-BE49-F238E27FC236}">
                <a16:creationId xmlns:a16="http://schemas.microsoft.com/office/drawing/2014/main" id="{B0797687-75A5-46D6-B95B-AF35B7B3C78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26060" y="2492896"/>
            <a:ext cx="5289822" cy="3543482"/>
          </a:xfrm>
        </p:spPr>
      </p:pic>
    </p:spTree>
    <p:extLst>
      <p:ext uri="{BB962C8B-B14F-4D97-AF65-F5344CB8AC3E}">
        <p14:creationId xmlns:p14="http://schemas.microsoft.com/office/powerpoint/2010/main" val="3393083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6B7D1E-01FC-4E58-9AAD-F14246081F0C}"/>
              </a:ext>
            </a:extLst>
          </p:cNvPr>
          <p:cNvSpPr>
            <a:spLocks noGrp="1"/>
          </p:cNvSpPr>
          <p:nvPr>
            <p:ph type="title"/>
          </p:nvPr>
        </p:nvSpPr>
        <p:spPr/>
        <p:txBody>
          <a:bodyPr/>
          <a:lstStyle/>
          <a:p>
            <a:pPr algn="ctr"/>
            <a:r>
              <a:rPr lang="da-DK" dirty="0"/>
              <a:t>Udbudskurven</a:t>
            </a:r>
          </a:p>
        </p:txBody>
      </p:sp>
      <p:sp>
        <p:nvSpPr>
          <p:cNvPr id="3" name="Pladsholder til indhold 2">
            <a:extLst>
              <a:ext uri="{FF2B5EF4-FFF2-40B4-BE49-F238E27FC236}">
                <a16:creationId xmlns:a16="http://schemas.microsoft.com/office/drawing/2014/main" id="{8420B4E0-8842-4E8A-B0CA-1742E507E904}"/>
              </a:ext>
            </a:extLst>
          </p:cNvPr>
          <p:cNvSpPr>
            <a:spLocks noGrp="1"/>
          </p:cNvSpPr>
          <p:nvPr>
            <p:ph idx="1"/>
          </p:nvPr>
        </p:nvSpPr>
        <p:spPr/>
        <p:txBody>
          <a:bodyPr/>
          <a:lstStyle/>
          <a:p>
            <a:r>
              <a:rPr lang="da-DK" dirty="0"/>
              <a:t>Sammenhæng synes at være, at når lønnen stiger så stiger udbuddet af arbejdskraft.</a:t>
            </a:r>
          </a:p>
          <a:p>
            <a:r>
              <a:rPr lang="da-DK" dirty="0"/>
              <a:t>En person kan enten arbejde eller holde fri. Ved at holde fri går man glip af indkomst, og stiger lønnen går man glip af denne ekstra indkomst, derfor vil man </a:t>
            </a:r>
            <a:r>
              <a:rPr lang="da-DK" b="1" dirty="0"/>
              <a:t>substituere </a:t>
            </a:r>
            <a:r>
              <a:rPr lang="da-DK" dirty="0"/>
              <a:t>arbejde for fritid. Det er altså </a:t>
            </a:r>
            <a:r>
              <a:rPr lang="da-DK" b="1" dirty="0"/>
              <a:t>substitutionseffekten. </a:t>
            </a:r>
            <a:r>
              <a:rPr lang="da-DK" dirty="0"/>
              <a:t>Man er villig til at arbejde mere når lønnen stiger. </a:t>
            </a:r>
          </a:p>
          <a:p>
            <a:r>
              <a:rPr lang="da-DK" dirty="0"/>
              <a:t>Men på et tidspunkt har man nok penge og vil nu ønske mere fritid, også udbydes der mindre arbejdskraft. </a:t>
            </a:r>
            <a:r>
              <a:rPr lang="da-DK" b="1" dirty="0"/>
              <a:t>Indkomsteffekten</a:t>
            </a:r>
            <a:r>
              <a:rPr lang="da-DK" dirty="0"/>
              <a:t>. Nu har man </a:t>
            </a:r>
            <a:r>
              <a:rPr lang="da-DK" b="1" dirty="0"/>
              <a:t>råd </a:t>
            </a:r>
            <a:r>
              <a:rPr lang="da-DK" dirty="0"/>
              <a:t>til at arbejde mindre.</a:t>
            </a:r>
          </a:p>
          <a:p>
            <a:endParaRPr lang="da-DK" dirty="0"/>
          </a:p>
          <a:p>
            <a:endParaRPr lang="da-DK" dirty="0"/>
          </a:p>
        </p:txBody>
      </p:sp>
    </p:spTree>
    <p:extLst>
      <p:ext uri="{BB962C8B-B14F-4D97-AF65-F5344CB8AC3E}">
        <p14:creationId xmlns:p14="http://schemas.microsoft.com/office/powerpoint/2010/main" val="331665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Præsentation med verden 16x9">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extLst>
    <a:ext uri="{05A4C25C-085E-4340-85A3-A5531E510DB2}">
      <thm15:themeFamily xmlns:thm15="http://schemas.microsoft.com/office/thememl/2012/main" name="Office_61050750_TF02804891_Win32" id="{5E0787AD-4E53-4F80-BD43-5F7B8368E0DB}" vid="{9A6F8284-B721-4038-A656-90D74A7244FE}"/>
    </a:ext>
  </a:extLst>
</a:theme>
</file>

<file path=ppt/theme/theme2.xml><?xml version="1.0" encoding="utf-8"?>
<a:theme xmlns:a="http://schemas.openxmlformats.org/drawingml/2006/main" name="Office-tema">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tema">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Metadata/LabelInfo.xml><?xml version="1.0" encoding="utf-8"?>
<clbl:labelList xmlns:clbl="http://schemas.microsoft.com/office/2020/mipLabelMetadata">
  <clbl:label id="{1b29427a-4ed3-4f0e-a3ff-ced1342f64ac}" enabled="0" method="" siteId="{1b29427a-4ed3-4f0e-a3ff-ced1342f64ac}" removed="1"/>
</clbl:labelList>
</file>

<file path=docProps/app.xml><?xml version="1.0" encoding="utf-8"?>
<Properties xmlns="http://schemas.openxmlformats.org/officeDocument/2006/extended-properties" xmlns:vt="http://schemas.openxmlformats.org/officeDocument/2006/docPropsVTypes">
  <Template>Verdenskortserien, præsentation af verden (widescreen)</Template>
  <TotalTime>33</TotalTime>
  <Words>646</Words>
  <Application>Microsoft Office PowerPoint</Application>
  <PresentationFormat>Brugerdefineret</PresentationFormat>
  <Paragraphs>63</Paragraphs>
  <Slides>12</Slides>
  <Notes>1</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12</vt:i4>
      </vt:variant>
    </vt:vector>
  </HeadingPairs>
  <TitlesOfParts>
    <vt:vector size="15" baseType="lpstr">
      <vt:lpstr>Arial</vt:lpstr>
      <vt:lpstr>Century Gothic</vt:lpstr>
      <vt:lpstr>Præsentation med verden 16x9</vt:lpstr>
      <vt:lpstr>Arbejdsmarkedet</vt:lpstr>
      <vt:lpstr>Dagens program</vt:lpstr>
      <vt:lpstr>Arbejdsmarkedet</vt:lpstr>
      <vt:lpstr>Arbejdsmarkedet</vt:lpstr>
      <vt:lpstr>Efterspørgsel efter arbejdskraft</vt:lpstr>
      <vt:lpstr>Efterspørgsel efter arbejdskraft</vt:lpstr>
      <vt:lpstr>Udbud af arbejdskraft</vt:lpstr>
      <vt:lpstr>Hvorfor bukker udbudskurven tilbage?</vt:lpstr>
      <vt:lpstr>Udbudskurven</vt:lpstr>
      <vt:lpstr>Arbejdsmarkedet er mange markeder</vt:lpstr>
      <vt:lpstr>Arbejdsløshed</vt:lpstr>
      <vt:lpstr>Årsager til ledighed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Lennart Nelting Keller (LNKE - Underviser - VE - AK)</dc:creator>
  <cp:lastModifiedBy>Lennart Nelting Keller (LNKE - Underviser - VE - AK)</cp:lastModifiedBy>
  <cp:revision>1</cp:revision>
  <dcterms:created xsi:type="dcterms:W3CDTF">2024-09-25T08:17:29Z</dcterms:created>
  <dcterms:modified xsi:type="dcterms:W3CDTF">2024-09-25T08:51:06Z</dcterms:modified>
</cp:coreProperties>
</file>