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DBE412-BD57-4F97-8E41-6D0A57C5B32E}" v="5" dt="2024-10-04T11:19:35.317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>
        <p:scale>
          <a:sx n="65" d="100"/>
          <a:sy n="65" d="100"/>
        </p:scale>
        <p:origin x="724" y="15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51DBE412-BD57-4F97-8E41-6D0A57C5B32E}"/>
    <pc:docChg chg="custSel addSld delSld modSld sldOrd">
      <pc:chgData name="Lennart Nelting Keller (LNKE - Underviser - VE - AK)" userId="0f8b2343-f0d9-4667-9071-fe4d1167a82f" providerId="ADAL" clId="{51DBE412-BD57-4F97-8E41-6D0A57C5B32E}" dt="2024-10-04T11:45:17.614" v="2285" actId="20577"/>
      <pc:docMkLst>
        <pc:docMk/>
      </pc:docMkLst>
      <pc:sldChg chg="modSp mod">
        <pc:chgData name="Lennart Nelting Keller (LNKE - Underviser - VE - AK)" userId="0f8b2343-f0d9-4667-9071-fe4d1167a82f" providerId="ADAL" clId="{51DBE412-BD57-4F97-8E41-6D0A57C5B32E}" dt="2024-10-04T11:05:10.513" v="140" actId="20577"/>
        <pc:sldMkLst>
          <pc:docMk/>
          <pc:sldMk cId="4025013544" sldId="256"/>
        </pc:sldMkLst>
        <pc:spChg chg="mod">
          <ac:chgData name="Lennart Nelting Keller (LNKE - Underviser - VE - AK)" userId="0f8b2343-f0d9-4667-9071-fe4d1167a82f" providerId="ADAL" clId="{51DBE412-BD57-4F97-8E41-6D0A57C5B32E}" dt="2024-10-04T11:05:10.513" v="140" actId="20577"/>
          <ac:spMkLst>
            <pc:docMk/>
            <pc:sldMk cId="4025013544" sldId="256"/>
            <ac:spMk id="3" creationId="{00000000-0000-0000-0000-000000000000}"/>
          </ac:spMkLst>
        </pc:spChg>
      </pc:sldChg>
      <pc:sldChg chg="modSp mod">
        <pc:chgData name="Lennart Nelting Keller (LNKE - Underviser - VE - AK)" userId="0f8b2343-f0d9-4667-9071-fe4d1167a82f" providerId="ADAL" clId="{51DBE412-BD57-4F97-8E41-6D0A57C5B32E}" dt="2024-10-04T11:34:14.495" v="1316" actId="20577"/>
        <pc:sldMkLst>
          <pc:docMk/>
          <pc:sldMk cId="1264787453" sldId="257"/>
        </pc:sldMkLst>
        <pc:spChg chg="mod">
          <ac:chgData name="Lennart Nelting Keller (LNKE - Underviser - VE - AK)" userId="0f8b2343-f0d9-4667-9071-fe4d1167a82f" providerId="ADAL" clId="{51DBE412-BD57-4F97-8E41-6D0A57C5B32E}" dt="2024-10-04T11:34:14.495" v="1316" actId="20577"/>
          <ac:spMkLst>
            <pc:docMk/>
            <pc:sldMk cId="1264787453" sldId="257"/>
            <ac:spMk id="3" creationId="{87E3F857-A446-AD22-C60C-CF9EAC948149}"/>
          </ac:spMkLst>
        </pc:spChg>
      </pc:sldChg>
      <pc:sldChg chg="modSp new del mod">
        <pc:chgData name="Lennart Nelting Keller (LNKE - Underviser - VE - AK)" userId="0f8b2343-f0d9-4667-9071-fe4d1167a82f" providerId="ADAL" clId="{51DBE412-BD57-4F97-8E41-6D0A57C5B32E}" dt="2024-10-04T11:00:53.981" v="70" actId="2696"/>
        <pc:sldMkLst>
          <pc:docMk/>
          <pc:sldMk cId="792961399" sldId="260"/>
        </pc:sldMkLst>
        <pc:spChg chg="mod">
          <ac:chgData name="Lennart Nelting Keller (LNKE - Underviser - VE - AK)" userId="0f8b2343-f0d9-4667-9071-fe4d1167a82f" providerId="ADAL" clId="{51DBE412-BD57-4F97-8E41-6D0A57C5B32E}" dt="2024-10-04T10:57:47.880" v="1" actId="122"/>
          <ac:spMkLst>
            <pc:docMk/>
            <pc:sldMk cId="792961399" sldId="260"/>
            <ac:spMk id="2" creationId="{A1DA0F11-9214-A01D-DFC4-FBBB8A206A7C}"/>
          </ac:spMkLst>
        </pc:spChg>
      </pc:sldChg>
      <pc:sldChg chg="addSp delSp modSp new mod ord modClrScheme chgLayout">
        <pc:chgData name="Lennart Nelting Keller (LNKE - Underviser - VE - AK)" userId="0f8b2343-f0d9-4667-9071-fe4d1167a82f" providerId="ADAL" clId="{51DBE412-BD57-4F97-8E41-6D0A57C5B32E}" dt="2024-10-04T11:00:47.977" v="69"/>
        <pc:sldMkLst>
          <pc:docMk/>
          <pc:sldMk cId="2938411842" sldId="261"/>
        </pc:sldMkLst>
        <pc:spChg chg="mod ord">
          <ac:chgData name="Lennart Nelting Keller (LNKE - Underviser - VE - AK)" userId="0f8b2343-f0d9-4667-9071-fe4d1167a82f" providerId="ADAL" clId="{51DBE412-BD57-4F97-8E41-6D0A57C5B32E}" dt="2024-10-04T11:00:22.810" v="65" actId="700"/>
          <ac:spMkLst>
            <pc:docMk/>
            <pc:sldMk cId="2938411842" sldId="261"/>
            <ac:spMk id="2" creationId="{B2C0491D-BDD9-B327-1289-D5F480C99520}"/>
          </ac:spMkLst>
        </pc:spChg>
        <pc:spChg chg="mod ord">
          <ac:chgData name="Lennart Nelting Keller (LNKE - Underviser - VE - AK)" userId="0f8b2343-f0d9-4667-9071-fe4d1167a82f" providerId="ADAL" clId="{51DBE412-BD57-4F97-8E41-6D0A57C5B32E}" dt="2024-10-04T11:00:22.810" v="65" actId="700"/>
          <ac:spMkLst>
            <pc:docMk/>
            <pc:sldMk cId="2938411842" sldId="261"/>
            <ac:spMk id="3" creationId="{352BD3AD-7BF4-EBD9-CD5D-8B2B7451E0B3}"/>
          </ac:spMkLst>
        </pc:spChg>
        <pc:spChg chg="add del mod ord">
          <ac:chgData name="Lennart Nelting Keller (LNKE - Underviser - VE - AK)" userId="0f8b2343-f0d9-4667-9071-fe4d1167a82f" providerId="ADAL" clId="{51DBE412-BD57-4F97-8E41-6D0A57C5B32E}" dt="2024-10-04T11:00:26.450" v="66"/>
          <ac:spMkLst>
            <pc:docMk/>
            <pc:sldMk cId="2938411842" sldId="261"/>
            <ac:spMk id="4" creationId="{92297BA2-D663-A6B7-5721-4E4B6B9F25A2}"/>
          </ac:spMkLst>
        </pc:spChg>
        <pc:picChg chg="add mod">
          <ac:chgData name="Lennart Nelting Keller (LNKE - Underviser - VE - AK)" userId="0f8b2343-f0d9-4667-9071-fe4d1167a82f" providerId="ADAL" clId="{51DBE412-BD57-4F97-8E41-6D0A57C5B32E}" dt="2024-10-04T11:00:41.803" v="67" actId="1076"/>
          <ac:picMkLst>
            <pc:docMk/>
            <pc:sldMk cId="2938411842" sldId="261"/>
            <ac:picMk id="1026" creationId="{830CDA3F-7C09-B71D-CC23-EB7BD97AB5A9}"/>
          </ac:picMkLst>
        </pc:picChg>
      </pc:sldChg>
      <pc:sldChg chg="new del">
        <pc:chgData name="Lennart Nelting Keller (LNKE - Underviser - VE - AK)" userId="0f8b2343-f0d9-4667-9071-fe4d1167a82f" providerId="ADAL" clId="{51DBE412-BD57-4F97-8E41-6D0A57C5B32E}" dt="2024-10-04T11:01:03.678" v="72" actId="2696"/>
        <pc:sldMkLst>
          <pc:docMk/>
          <pc:sldMk cId="1164146140" sldId="262"/>
        </pc:sldMkLst>
      </pc:sldChg>
      <pc:sldChg chg="addSp delSp modSp new mod modClrScheme chgLayout">
        <pc:chgData name="Lennart Nelting Keller (LNKE - Underviser - VE - AK)" userId="0f8b2343-f0d9-4667-9071-fe4d1167a82f" providerId="ADAL" clId="{51DBE412-BD57-4F97-8E41-6D0A57C5B32E}" dt="2024-10-04T11:08:44.715" v="491" actId="368"/>
        <pc:sldMkLst>
          <pc:docMk/>
          <pc:sldMk cId="2019514572" sldId="262"/>
        </pc:sldMkLst>
        <pc:spChg chg="mod ord">
          <ac:chgData name="Lennart Nelting Keller (LNKE - Underviser - VE - AK)" userId="0f8b2343-f0d9-4667-9071-fe4d1167a82f" providerId="ADAL" clId="{51DBE412-BD57-4F97-8E41-6D0A57C5B32E}" dt="2024-10-04T11:07:10.709" v="482" actId="700"/>
          <ac:spMkLst>
            <pc:docMk/>
            <pc:sldMk cId="2019514572" sldId="262"/>
            <ac:spMk id="2" creationId="{FBFBD087-C546-2083-7D44-F2765C0D6E46}"/>
          </ac:spMkLst>
        </pc:spChg>
        <pc:spChg chg="del mod ord">
          <ac:chgData name="Lennart Nelting Keller (LNKE - Underviser - VE - AK)" userId="0f8b2343-f0d9-4667-9071-fe4d1167a82f" providerId="ADAL" clId="{51DBE412-BD57-4F97-8E41-6D0A57C5B32E}" dt="2024-10-04T11:07:10.709" v="482" actId="700"/>
          <ac:spMkLst>
            <pc:docMk/>
            <pc:sldMk cId="2019514572" sldId="262"/>
            <ac:spMk id="3" creationId="{33D1FD7C-46A0-D041-A4E2-D7FB594A3F15}"/>
          </ac:spMkLst>
        </pc:spChg>
        <pc:spChg chg="del">
          <ac:chgData name="Lennart Nelting Keller (LNKE - Underviser - VE - AK)" userId="0f8b2343-f0d9-4667-9071-fe4d1167a82f" providerId="ADAL" clId="{51DBE412-BD57-4F97-8E41-6D0A57C5B32E}" dt="2024-10-04T11:07:10.709" v="482" actId="700"/>
          <ac:spMkLst>
            <pc:docMk/>
            <pc:sldMk cId="2019514572" sldId="262"/>
            <ac:spMk id="4" creationId="{B6FBC250-92C5-63FF-64C4-22BD9D5D6D34}"/>
          </ac:spMkLst>
        </pc:spChg>
        <pc:spChg chg="add mod ord">
          <ac:chgData name="Lennart Nelting Keller (LNKE - Underviser - VE - AK)" userId="0f8b2343-f0d9-4667-9071-fe4d1167a82f" providerId="ADAL" clId="{51DBE412-BD57-4F97-8E41-6D0A57C5B32E}" dt="2024-10-04T11:08:44.715" v="491" actId="368"/>
          <ac:spMkLst>
            <pc:docMk/>
            <pc:sldMk cId="2019514572" sldId="262"/>
            <ac:spMk id="5" creationId="{192822FC-CAFE-D84A-8B3F-3F923DFCB609}"/>
          </ac:spMkLst>
        </pc:spChg>
      </pc:sldChg>
      <pc:sldChg chg="new del">
        <pc:chgData name="Lennart Nelting Keller (LNKE - Underviser - VE - AK)" userId="0f8b2343-f0d9-4667-9071-fe4d1167a82f" providerId="ADAL" clId="{51DBE412-BD57-4F97-8E41-6D0A57C5B32E}" dt="2024-10-04T11:00:57.946" v="71" actId="2696"/>
        <pc:sldMkLst>
          <pc:docMk/>
          <pc:sldMk cId="1701500335" sldId="263"/>
        </pc:sldMkLst>
      </pc:sldChg>
      <pc:sldChg chg="addSp delSp modSp new mod modClrScheme chgLayout">
        <pc:chgData name="Lennart Nelting Keller (LNKE - Underviser - VE - AK)" userId="0f8b2343-f0d9-4667-9071-fe4d1167a82f" providerId="ADAL" clId="{51DBE412-BD57-4F97-8E41-6D0A57C5B32E}" dt="2024-10-04T11:06:52.010" v="465" actId="20577"/>
        <pc:sldMkLst>
          <pc:docMk/>
          <pc:sldMk cId="2217670768" sldId="263"/>
        </pc:sldMkLst>
        <pc:spChg chg="mod ord">
          <ac:chgData name="Lennart Nelting Keller (LNKE - Underviser - VE - AK)" userId="0f8b2343-f0d9-4667-9071-fe4d1167a82f" providerId="ADAL" clId="{51DBE412-BD57-4F97-8E41-6D0A57C5B32E}" dt="2024-10-04T11:05:36.715" v="171" actId="700"/>
          <ac:spMkLst>
            <pc:docMk/>
            <pc:sldMk cId="2217670768" sldId="263"/>
            <ac:spMk id="2" creationId="{39D9BBDA-F0E1-7CA6-2437-882D64544B09}"/>
          </ac:spMkLst>
        </pc:spChg>
        <pc:spChg chg="del mod ord">
          <ac:chgData name="Lennart Nelting Keller (LNKE - Underviser - VE - AK)" userId="0f8b2343-f0d9-4667-9071-fe4d1167a82f" providerId="ADAL" clId="{51DBE412-BD57-4F97-8E41-6D0A57C5B32E}" dt="2024-10-04T11:05:36.715" v="171" actId="700"/>
          <ac:spMkLst>
            <pc:docMk/>
            <pc:sldMk cId="2217670768" sldId="263"/>
            <ac:spMk id="3" creationId="{B66F7F83-4352-7B68-9DA4-5565DF2FB983}"/>
          </ac:spMkLst>
        </pc:spChg>
        <pc:spChg chg="del">
          <ac:chgData name="Lennart Nelting Keller (LNKE - Underviser - VE - AK)" userId="0f8b2343-f0d9-4667-9071-fe4d1167a82f" providerId="ADAL" clId="{51DBE412-BD57-4F97-8E41-6D0A57C5B32E}" dt="2024-10-04T11:05:36.715" v="171" actId="700"/>
          <ac:spMkLst>
            <pc:docMk/>
            <pc:sldMk cId="2217670768" sldId="263"/>
            <ac:spMk id="4" creationId="{C6E03335-0EE7-D718-FC7E-277EB71B8EA3}"/>
          </ac:spMkLst>
        </pc:spChg>
        <pc:spChg chg="add mod ord">
          <ac:chgData name="Lennart Nelting Keller (LNKE - Underviser - VE - AK)" userId="0f8b2343-f0d9-4667-9071-fe4d1167a82f" providerId="ADAL" clId="{51DBE412-BD57-4F97-8E41-6D0A57C5B32E}" dt="2024-10-04T11:06:52.010" v="465" actId="20577"/>
          <ac:spMkLst>
            <pc:docMk/>
            <pc:sldMk cId="2217670768" sldId="263"/>
            <ac:spMk id="5" creationId="{3A4CD841-8A4B-D780-8FB5-3FD3D27F42BD}"/>
          </ac:spMkLst>
        </pc:spChg>
      </pc:sldChg>
      <pc:sldChg chg="addSp delSp modSp new mod">
        <pc:chgData name="Lennart Nelting Keller (LNKE - Underviser - VE - AK)" userId="0f8b2343-f0d9-4667-9071-fe4d1167a82f" providerId="ADAL" clId="{51DBE412-BD57-4F97-8E41-6D0A57C5B32E}" dt="2024-10-04T11:10:38.349" v="581" actId="1076"/>
        <pc:sldMkLst>
          <pc:docMk/>
          <pc:sldMk cId="2455833692" sldId="264"/>
        </pc:sldMkLst>
        <pc:spChg chg="mod">
          <ac:chgData name="Lennart Nelting Keller (LNKE - Underviser - VE - AK)" userId="0f8b2343-f0d9-4667-9071-fe4d1167a82f" providerId="ADAL" clId="{51DBE412-BD57-4F97-8E41-6D0A57C5B32E}" dt="2024-10-04T11:08:57.181" v="508" actId="20577"/>
          <ac:spMkLst>
            <pc:docMk/>
            <pc:sldMk cId="2455833692" sldId="264"/>
            <ac:spMk id="2" creationId="{36DAF811-956B-3215-6457-075E3F7C9296}"/>
          </ac:spMkLst>
        </pc:spChg>
        <pc:spChg chg="del">
          <ac:chgData name="Lennart Nelting Keller (LNKE - Underviser - VE - AK)" userId="0f8b2343-f0d9-4667-9071-fe4d1167a82f" providerId="ADAL" clId="{51DBE412-BD57-4F97-8E41-6D0A57C5B32E}" dt="2024-10-04T11:09:26.748" v="509" actId="931"/>
          <ac:spMkLst>
            <pc:docMk/>
            <pc:sldMk cId="2455833692" sldId="264"/>
            <ac:spMk id="3" creationId="{AB82F715-5287-1183-337B-7914123FAC31}"/>
          </ac:spMkLst>
        </pc:spChg>
        <pc:spChg chg="add mod">
          <ac:chgData name="Lennart Nelting Keller (LNKE - Underviser - VE - AK)" userId="0f8b2343-f0d9-4667-9071-fe4d1167a82f" providerId="ADAL" clId="{51DBE412-BD57-4F97-8E41-6D0A57C5B32E}" dt="2024-10-04T11:10:38.349" v="581" actId="1076"/>
          <ac:spMkLst>
            <pc:docMk/>
            <pc:sldMk cId="2455833692" sldId="264"/>
            <ac:spMk id="6" creationId="{604A4546-26EF-4F4F-57A4-2EC4BB9309DE}"/>
          </ac:spMkLst>
        </pc:spChg>
        <pc:picChg chg="add mod">
          <ac:chgData name="Lennart Nelting Keller (LNKE - Underviser - VE - AK)" userId="0f8b2343-f0d9-4667-9071-fe4d1167a82f" providerId="ADAL" clId="{51DBE412-BD57-4F97-8E41-6D0A57C5B32E}" dt="2024-10-04T11:09:36.810" v="512" actId="962"/>
          <ac:picMkLst>
            <pc:docMk/>
            <pc:sldMk cId="2455833692" sldId="264"/>
            <ac:picMk id="5" creationId="{F5D1321B-16F0-8088-7BF4-6CB22698CDAD}"/>
          </ac:picMkLst>
        </pc:picChg>
      </pc:sldChg>
      <pc:sldChg chg="modSp new mod">
        <pc:chgData name="Lennart Nelting Keller (LNKE - Underviser - VE - AK)" userId="0f8b2343-f0d9-4667-9071-fe4d1167a82f" providerId="ADAL" clId="{51DBE412-BD57-4F97-8E41-6D0A57C5B32E}" dt="2024-10-04T11:15:28.696" v="1159" actId="5793"/>
        <pc:sldMkLst>
          <pc:docMk/>
          <pc:sldMk cId="4165024541" sldId="265"/>
        </pc:sldMkLst>
        <pc:spChg chg="mod">
          <ac:chgData name="Lennart Nelting Keller (LNKE - Underviser - VE - AK)" userId="0f8b2343-f0d9-4667-9071-fe4d1167a82f" providerId="ADAL" clId="{51DBE412-BD57-4F97-8E41-6D0A57C5B32E}" dt="2024-10-04T11:10:49.066" v="598" actId="20577"/>
          <ac:spMkLst>
            <pc:docMk/>
            <pc:sldMk cId="4165024541" sldId="265"/>
            <ac:spMk id="2" creationId="{A9B93669-32E4-2D0F-265D-FA58AA39772C}"/>
          </ac:spMkLst>
        </pc:spChg>
        <pc:spChg chg="mod">
          <ac:chgData name="Lennart Nelting Keller (LNKE - Underviser - VE - AK)" userId="0f8b2343-f0d9-4667-9071-fe4d1167a82f" providerId="ADAL" clId="{51DBE412-BD57-4F97-8E41-6D0A57C5B32E}" dt="2024-10-04T11:15:28.696" v="1159" actId="5793"/>
          <ac:spMkLst>
            <pc:docMk/>
            <pc:sldMk cId="4165024541" sldId="265"/>
            <ac:spMk id="3" creationId="{D7291BBC-3A58-41FE-37D8-F5FC7514FBE0}"/>
          </ac:spMkLst>
        </pc:spChg>
      </pc:sldChg>
      <pc:sldChg chg="addSp delSp modSp new mod modClrScheme chgLayout">
        <pc:chgData name="Lennart Nelting Keller (LNKE - Underviser - VE - AK)" userId="0f8b2343-f0d9-4667-9071-fe4d1167a82f" providerId="ADAL" clId="{51DBE412-BD57-4F97-8E41-6D0A57C5B32E}" dt="2024-10-04T11:19:46.200" v="1254" actId="962"/>
        <pc:sldMkLst>
          <pc:docMk/>
          <pc:sldMk cId="3252270269" sldId="266"/>
        </pc:sldMkLst>
        <pc:spChg chg="mod ord">
          <ac:chgData name="Lennart Nelting Keller (LNKE - Underviser - VE - AK)" userId="0f8b2343-f0d9-4667-9071-fe4d1167a82f" providerId="ADAL" clId="{51DBE412-BD57-4F97-8E41-6D0A57C5B32E}" dt="2024-10-04T11:16:43.301" v="1221" actId="700"/>
          <ac:spMkLst>
            <pc:docMk/>
            <pc:sldMk cId="3252270269" sldId="266"/>
            <ac:spMk id="2" creationId="{59DC2896-3667-3EBD-FE09-27B7A8B9F28B}"/>
          </ac:spMkLst>
        </pc:spChg>
        <pc:spChg chg="mod ord">
          <ac:chgData name="Lennart Nelting Keller (LNKE - Underviser - VE - AK)" userId="0f8b2343-f0d9-4667-9071-fe4d1167a82f" providerId="ADAL" clId="{51DBE412-BD57-4F97-8E41-6D0A57C5B32E}" dt="2024-10-04T11:17:56.458" v="1249" actId="368"/>
          <ac:spMkLst>
            <pc:docMk/>
            <pc:sldMk cId="3252270269" sldId="266"/>
            <ac:spMk id="3" creationId="{E324EC01-A3FD-2D62-B9B5-FCF494CD6E82}"/>
          </ac:spMkLst>
        </pc:spChg>
        <pc:spChg chg="add del mod ord">
          <ac:chgData name="Lennart Nelting Keller (LNKE - Underviser - VE - AK)" userId="0f8b2343-f0d9-4667-9071-fe4d1167a82f" providerId="ADAL" clId="{51DBE412-BD57-4F97-8E41-6D0A57C5B32E}" dt="2024-10-04T11:19:35.317" v="1250" actId="931"/>
          <ac:spMkLst>
            <pc:docMk/>
            <pc:sldMk cId="3252270269" sldId="266"/>
            <ac:spMk id="4" creationId="{BAC3BEDE-FEE6-0146-8DC6-6347258DDC80}"/>
          </ac:spMkLst>
        </pc:spChg>
        <pc:picChg chg="add mod">
          <ac:chgData name="Lennart Nelting Keller (LNKE - Underviser - VE - AK)" userId="0f8b2343-f0d9-4667-9071-fe4d1167a82f" providerId="ADAL" clId="{51DBE412-BD57-4F97-8E41-6D0A57C5B32E}" dt="2024-10-04T11:19:46.200" v="1254" actId="962"/>
          <ac:picMkLst>
            <pc:docMk/>
            <pc:sldMk cId="3252270269" sldId="266"/>
            <ac:picMk id="6" creationId="{213A2C34-FE82-F660-D8F3-7F49419EC129}"/>
          </ac:picMkLst>
        </pc:picChg>
      </pc:sldChg>
      <pc:sldChg chg="addSp delSp modSp new mod modClrScheme chgLayout">
        <pc:chgData name="Lennart Nelting Keller (LNKE - Underviser - VE - AK)" userId="0f8b2343-f0d9-4667-9071-fe4d1167a82f" providerId="ADAL" clId="{51DBE412-BD57-4F97-8E41-6D0A57C5B32E}" dt="2024-10-04T11:34:41.064" v="1328" actId="5793"/>
        <pc:sldMkLst>
          <pc:docMk/>
          <pc:sldMk cId="1687865719" sldId="267"/>
        </pc:sldMkLst>
        <pc:spChg chg="mod ord">
          <ac:chgData name="Lennart Nelting Keller (LNKE - Underviser - VE - AK)" userId="0f8b2343-f0d9-4667-9071-fe4d1167a82f" providerId="ADAL" clId="{51DBE412-BD57-4F97-8E41-6D0A57C5B32E}" dt="2024-10-04T11:34:38.943" v="1325" actId="700"/>
          <ac:spMkLst>
            <pc:docMk/>
            <pc:sldMk cId="1687865719" sldId="267"/>
            <ac:spMk id="2" creationId="{126CD14F-1F8C-C152-3CC7-DCBD9A64E8F5}"/>
          </ac:spMkLst>
        </pc:spChg>
        <pc:spChg chg="del mod ord">
          <ac:chgData name="Lennart Nelting Keller (LNKE - Underviser - VE - AK)" userId="0f8b2343-f0d9-4667-9071-fe4d1167a82f" providerId="ADAL" clId="{51DBE412-BD57-4F97-8E41-6D0A57C5B32E}" dt="2024-10-04T11:34:38.943" v="1325" actId="700"/>
          <ac:spMkLst>
            <pc:docMk/>
            <pc:sldMk cId="1687865719" sldId="267"/>
            <ac:spMk id="3" creationId="{6AF42F1A-B7B3-FFB9-F723-5FBB35177FBB}"/>
          </ac:spMkLst>
        </pc:spChg>
        <pc:spChg chg="del">
          <ac:chgData name="Lennart Nelting Keller (LNKE - Underviser - VE - AK)" userId="0f8b2343-f0d9-4667-9071-fe4d1167a82f" providerId="ADAL" clId="{51DBE412-BD57-4F97-8E41-6D0A57C5B32E}" dt="2024-10-04T11:34:38.943" v="1325" actId="700"/>
          <ac:spMkLst>
            <pc:docMk/>
            <pc:sldMk cId="1687865719" sldId="267"/>
            <ac:spMk id="4" creationId="{982FD8A7-C183-815E-7227-3A05588BE813}"/>
          </ac:spMkLst>
        </pc:spChg>
        <pc:spChg chg="add mod ord">
          <ac:chgData name="Lennart Nelting Keller (LNKE - Underviser - VE - AK)" userId="0f8b2343-f0d9-4667-9071-fe4d1167a82f" providerId="ADAL" clId="{51DBE412-BD57-4F97-8E41-6D0A57C5B32E}" dt="2024-10-04T11:34:41.064" v="1328" actId="5793"/>
          <ac:spMkLst>
            <pc:docMk/>
            <pc:sldMk cId="1687865719" sldId="267"/>
            <ac:spMk id="5" creationId="{50C86C3B-B1BF-945A-6874-87FB2F55DD6E}"/>
          </ac:spMkLst>
        </pc:spChg>
      </pc:sldChg>
      <pc:sldChg chg="addSp delSp modSp new mod modClrScheme chgLayout">
        <pc:chgData name="Lennart Nelting Keller (LNKE - Underviser - VE - AK)" userId="0f8b2343-f0d9-4667-9071-fe4d1167a82f" providerId="ADAL" clId="{51DBE412-BD57-4F97-8E41-6D0A57C5B32E}" dt="2024-10-04T11:42:22.900" v="1896" actId="20577"/>
        <pc:sldMkLst>
          <pc:docMk/>
          <pc:sldMk cId="2425476980" sldId="268"/>
        </pc:sldMkLst>
        <pc:spChg chg="mod ord">
          <ac:chgData name="Lennart Nelting Keller (LNKE - Underviser - VE - AK)" userId="0f8b2343-f0d9-4667-9071-fe4d1167a82f" providerId="ADAL" clId="{51DBE412-BD57-4F97-8E41-6D0A57C5B32E}" dt="2024-10-04T11:35:13.890" v="1405" actId="700"/>
          <ac:spMkLst>
            <pc:docMk/>
            <pc:sldMk cId="2425476980" sldId="268"/>
            <ac:spMk id="2" creationId="{D91D01B6-883E-FEA6-0EE4-BFA09C07EF1C}"/>
          </ac:spMkLst>
        </pc:spChg>
        <pc:spChg chg="del mod ord">
          <ac:chgData name="Lennart Nelting Keller (LNKE - Underviser - VE - AK)" userId="0f8b2343-f0d9-4667-9071-fe4d1167a82f" providerId="ADAL" clId="{51DBE412-BD57-4F97-8E41-6D0A57C5B32E}" dt="2024-10-04T11:35:13.890" v="1405" actId="700"/>
          <ac:spMkLst>
            <pc:docMk/>
            <pc:sldMk cId="2425476980" sldId="268"/>
            <ac:spMk id="3" creationId="{15580294-1EDA-F649-FB7D-5912252E27E5}"/>
          </ac:spMkLst>
        </pc:spChg>
        <pc:spChg chg="del">
          <ac:chgData name="Lennart Nelting Keller (LNKE - Underviser - VE - AK)" userId="0f8b2343-f0d9-4667-9071-fe4d1167a82f" providerId="ADAL" clId="{51DBE412-BD57-4F97-8E41-6D0A57C5B32E}" dt="2024-10-04T11:35:13.890" v="1405" actId="700"/>
          <ac:spMkLst>
            <pc:docMk/>
            <pc:sldMk cId="2425476980" sldId="268"/>
            <ac:spMk id="4" creationId="{0B743922-7999-5ADA-800B-205C740A6795}"/>
          </ac:spMkLst>
        </pc:spChg>
        <pc:spChg chg="add mod ord">
          <ac:chgData name="Lennart Nelting Keller (LNKE - Underviser - VE - AK)" userId="0f8b2343-f0d9-4667-9071-fe4d1167a82f" providerId="ADAL" clId="{51DBE412-BD57-4F97-8E41-6D0A57C5B32E}" dt="2024-10-04T11:42:22.900" v="1896" actId="20577"/>
          <ac:spMkLst>
            <pc:docMk/>
            <pc:sldMk cId="2425476980" sldId="268"/>
            <ac:spMk id="5" creationId="{22FAAB93-10E8-F723-41C9-639E41B1CF6F}"/>
          </ac:spMkLst>
        </pc:spChg>
      </pc:sldChg>
      <pc:sldChg chg="modSp new mod">
        <pc:chgData name="Lennart Nelting Keller (LNKE - Underviser - VE - AK)" userId="0f8b2343-f0d9-4667-9071-fe4d1167a82f" providerId="ADAL" clId="{51DBE412-BD57-4F97-8E41-6D0A57C5B32E}" dt="2024-10-04T11:45:17.614" v="2285" actId="20577"/>
        <pc:sldMkLst>
          <pc:docMk/>
          <pc:sldMk cId="3863464811" sldId="269"/>
        </pc:sldMkLst>
        <pc:spChg chg="mod">
          <ac:chgData name="Lennart Nelting Keller (LNKE - Underviser - VE - AK)" userId="0f8b2343-f0d9-4667-9071-fe4d1167a82f" providerId="ADAL" clId="{51DBE412-BD57-4F97-8E41-6D0A57C5B32E}" dt="2024-10-04T11:43:10.707" v="1907" actId="20577"/>
          <ac:spMkLst>
            <pc:docMk/>
            <pc:sldMk cId="3863464811" sldId="269"/>
            <ac:spMk id="2" creationId="{2997F67F-A87F-B5D3-F4C1-645E5430F8FF}"/>
          </ac:spMkLst>
        </pc:spChg>
        <pc:spChg chg="mod">
          <ac:chgData name="Lennart Nelting Keller (LNKE - Underviser - VE - AK)" userId="0f8b2343-f0d9-4667-9071-fe4d1167a82f" providerId="ADAL" clId="{51DBE412-BD57-4F97-8E41-6D0A57C5B32E}" dt="2024-10-04T11:45:17.614" v="2285" actId="20577"/>
          <ac:spMkLst>
            <pc:docMk/>
            <pc:sldMk cId="3863464811" sldId="269"/>
            <ac:spMk id="3" creationId="{0C52C44F-B110-3D73-03DE-0BA44BD8414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04-10-2024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04-10-2024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04-10-2024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04-10-2024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Arbejdsmarkedspolitik 2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Indkomstpolitik og mere om arbejdsmarkedet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DC2896-3667-3EBD-FE09-27B7A8B9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Indkomstpolitik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24EC01-A3FD-2D62-B9B5-FCF494CD6E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Men hvad hvis vi kunne føre indkomstpolitik?</a:t>
            </a:r>
          </a:p>
          <a:p>
            <a:r>
              <a:rPr lang="da-DK" b="1" dirty="0"/>
              <a:t>Eksempel: </a:t>
            </a:r>
            <a:r>
              <a:rPr lang="da-DK" dirty="0"/>
              <a:t>Lad os antage, at det lykkes regeringen at foretage et politisk indgreb, der dæmper lønningerne i Danmark med 1 pct. – dvs. at lønniveauet sænkes med 1 procent. Det er ikke et særligt realistisk scenarie, da lønningerne i Danmark under normale forhold stiger med 2-3 pct.</a:t>
            </a:r>
            <a:endParaRPr lang="da-DK" b="1" dirty="0"/>
          </a:p>
        </p:txBody>
      </p:sp>
      <p:pic>
        <p:nvPicPr>
          <p:cNvPr id="6" name="Pladsholder til indhold 5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213A2C34-FE82-F660-D8F3-7F49419EC1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13" y="2204864"/>
            <a:ext cx="5814754" cy="3380244"/>
          </a:xfrm>
        </p:spPr>
      </p:pic>
    </p:spTree>
    <p:extLst>
      <p:ext uri="{BB962C8B-B14F-4D97-AF65-F5344CB8AC3E}">
        <p14:creationId xmlns:p14="http://schemas.microsoft.com/office/powerpoint/2010/main" val="3252270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CD14F-1F8C-C152-3CC7-DCBD9A64E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Pause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50C86C3B-B1BF-945A-6874-87FB2F55D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8786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1D01B6-883E-FEA6-0EE4-BFA09C07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a-DK" dirty="0"/>
              <a:t>Topøkonomer stempler ind i debatten om manglen på arbejdskraft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22FAAB93-10E8-F723-41C9-639E41B1C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Særligt arbejdsgiverne har de senere presset meget på for at få reformer der øger arbejdsudbuddet – da de mener manglen på arbejdskraft er et stort problem</a:t>
            </a:r>
          </a:p>
          <a:p>
            <a:r>
              <a:rPr lang="da-DK" dirty="0"/>
              <a:t>Som vi skal se siger politikkerne lidt det modsatte (</a:t>
            </a:r>
            <a:r>
              <a:rPr lang="da-DK" dirty="0" err="1"/>
              <a:t>hvertfald</a:t>
            </a:r>
            <a:r>
              <a:rPr lang="da-DK" dirty="0"/>
              <a:t> nogle af dem)</a:t>
            </a:r>
          </a:p>
          <a:p>
            <a:r>
              <a:rPr lang="da-DK" dirty="0"/>
              <a:t>Men hvad siger økonomerne egentlig….</a:t>
            </a:r>
          </a:p>
          <a:p>
            <a:r>
              <a:rPr lang="da-DK" dirty="0"/>
              <a:t>I skal på baggrund af artiklen komme frem til om manglen på (kvalificeret arbejdskraft) er en trussel for Danmarks økonomi.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25476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97F67F-A87F-B5D3-F4C1-645E5430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OPsamling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52C44F-B110-3D73-03DE-0BA44BD84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Truer manglen på (kvalificeret) arbejdskraft vores velfærdssamfund og konkurrenceevne?</a:t>
            </a:r>
          </a:p>
          <a:p>
            <a:r>
              <a:rPr lang="da-DK" dirty="0"/>
              <a:t>Hvorfor er det at mangle arbejdskraft det samme som at mangle god rødvin i kælderen?</a:t>
            </a:r>
          </a:p>
          <a:p>
            <a:r>
              <a:rPr lang="da-DK" dirty="0"/>
              <a:t>Hvordan kan viden om udbud og efterspørgsel hjælpe os med at forstå problematikken</a:t>
            </a:r>
          </a:p>
          <a:p>
            <a:r>
              <a:rPr lang="da-DK" dirty="0"/>
              <a:t>Hvorfor skal vi, også, i IØ huske at </a:t>
            </a:r>
            <a:r>
              <a:rPr lang="da-DK"/>
              <a:t>være kildekritisk?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6346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BF32F6-6F86-A784-BA21-0B454B4B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7E3F857-A446-AD22-C60C-CF9EAC948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Repetition</a:t>
            </a:r>
          </a:p>
          <a:p>
            <a:r>
              <a:rPr lang="da-DK" dirty="0"/>
              <a:t>2) Indkomstpolitik</a:t>
            </a:r>
          </a:p>
          <a:p>
            <a:r>
              <a:rPr lang="da-DK" dirty="0"/>
              <a:t>3) Pause</a:t>
            </a:r>
          </a:p>
          <a:p>
            <a:r>
              <a:rPr lang="da-DK" dirty="0"/>
              <a:t>4) Opgave: Mangel på arbejdskraft????</a:t>
            </a:r>
          </a:p>
          <a:p>
            <a:r>
              <a:rPr lang="da-DK" dirty="0"/>
              <a:t>5) Opsamling</a:t>
            </a:r>
          </a:p>
        </p:txBody>
      </p:sp>
    </p:spTree>
    <p:extLst>
      <p:ext uri="{BB962C8B-B14F-4D97-AF65-F5344CB8AC3E}">
        <p14:creationId xmlns:p14="http://schemas.microsoft.com/office/powerpoint/2010/main" val="126478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A6C1BA-0A88-CBF3-F5A2-44BB192C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Repetition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9FED22-F453-6EB9-030C-15DDD5FAE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Hvilken type ledighed kan vi bekæmpe med arbejdsmarkedspolitik – og hvilken kan vi ikke?</a:t>
            </a:r>
          </a:p>
          <a:p>
            <a:r>
              <a:rPr lang="da-DK" dirty="0"/>
              <a:t>Hvilke fire typer arbejdsmarkedspolitik kan føres?</a:t>
            </a:r>
          </a:p>
          <a:p>
            <a:r>
              <a:rPr lang="da-DK" dirty="0"/>
              <a:t>En holder vi os generelt lidt fra, hvilken?</a:t>
            </a:r>
          </a:p>
          <a:p>
            <a:r>
              <a:rPr lang="da-DK" dirty="0"/>
              <a:t>Hvad er forskellen på om vækst kommer fra faktorakkumulering eller stigende produktivitet?</a:t>
            </a:r>
          </a:p>
          <a:p>
            <a:r>
              <a:rPr lang="da-DK" dirty="0"/>
              <a:t>Er den økonomisk vækst i Danmark kommet af øget faktorakkumulering eller stigende produktivitet?</a:t>
            </a:r>
          </a:p>
        </p:txBody>
      </p:sp>
    </p:spTree>
    <p:extLst>
      <p:ext uri="{BB962C8B-B14F-4D97-AF65-F5344CB8AC3E}">
        <p14:creationId xmlns:p14="http://schemas.microsoft.com/office/powerpoint/2010/main" val="922905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AFAC6708-78A7-8756-04F1-E14C27B9C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Økonomisk vækst og hensyn til miljøet</a:t>
            </a:r>
          </a:p>
        </p:txBody>
      </p:sp>
      <p:pic>
        <p:nvPicPr>
          <p:cNvPr id="8" name="Pladsholder til indhold 7" descr="Et billede, der indeholder tekst, skærmbillede, linje/række, Kurve&#10;&#10;Automatisk genereret beskrivelse">
            <a:extLst>
              <a:ext uri="{FF2B5EF4-FFF2-40B4-BE49-F238E27FC236}">
                <a16:creationId xmlns:a16="http://schemas.microsoft.com/office/drawing/2014/main" id="{F3772F49-87E1-5B2B-B14A-4FBDAC678CF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2" y="2204864"/>
            <a:ext cx="6000528" cy="3307179"/>
          </a:xfrm>
        </p:spPr>
      </p:pic>
      <p:pic>
        <p:nvPicPr>
          <p:cNvPr id="14" name="Pladsholder til indhold 13" descr="Et billede, der indeholder tekst, Kurve, linje/række, diagram&#10;&#10;Automatisk genereret beskrivelse">
            <a:extLst>
              <a:ext uri="{FF2B5EF4-FFF2-40B4-BE49-F238E27FC236}">
                <a16:creationId xmlns:a16="http://schemas.microsoft.com/office/drawing/2014/main" id="{31B49F90-30F3-016E-D235-916758077A7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688" y="2204864"/>
            <a:ext cx="5151006" cy="3307179"/>
          </a:xfrm>
        </p:spPr>
      </p:pic>
    </p:spTree>
    <p:extLst>
      <p:ext uri="{BB962C8B-B14F-4D97-AF65-F5344CB8AC3E}">
        <p14:creationId xmlns:p14="http://schemas.microsoft.com/office/powerpoint/2010/main" val="40556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C0491D-BDD9-B327-1289-D5F480C99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Grundlæggende pointe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2BD3AD-7BF4-EBD9-CD5D-8B2B7451E0B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a-DK" dirty="0"/>
              <a:t>Work </a:t>
            </a:r>
            <a:r>
              <a:rPr lang="da-DK" dirty="0" err="1"/>
              <a:t>smarter</a:t>
            </a:r>
            <a:r>
              <a:rPr lang="da-DK" dirty="0"/>
              <a:t> – not </a:t>
            </a:r>
            <a:r>
              <a:rPr lang="da-DK" dirty="0" err="1"/>
              <a:t>harder</a:t>
            </a:r>
            <a:endParaRPr lang="da-DK" dirty="0"/>
          </a:p>
          <a:p>
            <a:endParaRPr lang="da-DK" dirty="0"/>
          </a:p>
        </p:txBody>
      </p:sp>
      <p:pic>
        <p:nvPicPr>
          <p:cNvPr id="1026" name="Picture 2" descr="Work Smarter, Not Harder: Technology Solutions to Adopt">
            <a:extLst>
              <a:ext uri="{FF2B5EF4-FFF2-40B4-BE49-F238E27FC236}">
                <a16:creationId xmlns:a16="http://schemas.microsoft.com/office/drawing/2014/main" id="{830CDA3F-7C09-B71D-CC23-EB7BD97AB5A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7" y="2852936"/>
            <a:ext cx="4708525" cy="313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8411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D9BBDA-F0E1-7CA6-2437-882D64544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Kom med et konkret forslag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3A4CD841-8A4B-D780-8FB5-3FD3D27F4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Lav et eksempel på mobilitetsfremmende arbejdsmarkedspolitik</a:t>
            </a:r>
          </a:p>
          <a:p>
            <a:r>
              <a:rPr lang="da-DK" dirty="0"/>
              <a:t>Lav et eksempel på arbejdsmarkedspolitik der øger efterspørgslen</a:t>
            </a:r>
          </a:p>
          <a:p>
            <a:r>
              <a:rPr lang="da-DK" dirty="0"/>
              <a:t>Lav et eksempel på arbejdsmarkedspolitik der øger udbuddet</a:t>
            </a:r>
          </a:p>
          <a:p>
            <a:r>
              <a:rPr lang="da-DK" dirty="0"/>
              <a:t>Lav et eksempel på arbejdsmarkedspolitik der påvirker de institutionelle faktorer</a:t>
            </a:r>
          </a:p>
        </p:txBody>
      </p:sp>
    </p:spTree>
    <p:extLst>
      <p:ext uri="{BB962C8B-B14F-4D97-AF65-F5344CB8AC3E}">
        <p14:creationId xmlns:p14="http://schemas.microsoft.com/office/powerpoint/2010/main" val="221767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FBD087-C546-2083-7D44-F2765C0D6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Indkomstpolitik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92822FC-CAFE-D84A-8B3F-3F923DFCB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Lønniveauet er af stor betydning for et lands priskonkurrenceevne. En af de største udgifter for eksportvirksomhederne er netop lønomkostningerne. Kan lønudgiften begrænses, er der også mulighed for at sænke prisen – og dermed forbedre konkurrenceevnen.</a:t>
            </a:r>
          </a:p>
          <a:p>
            <a:r>
              <a:rPr lang="da-DK" dirty="0"/>
              <a:t>Indkomstpolitik er en samlet betegnelse for de økonomiske indgreb, som har til formål direkte at begrænse lønstigningerne</a:t>
            </a:r>
          </a:p>
          <a:p>
            <a:r>
              <a:rPr lang="da-DK" dirty="0"/>
              <a:t>Man ser også ofte udtrykket intern devaluering benyttet i den forbindelse. Begrebet henviser ligeledes til politiske indgreb, der forbedrer et lands konkurrenceevne ved at dæmpe lønstigningerne, så varerne internt gøres billigere – og dermed kan sælges billigere i udlandet.</a:t>
            </a:r>
          </a:p>
        </p:txBody>
      </p:sp>
    </p:spTree>
    <p:extLst>
      <p:ext uri="{BB962C8B-B14F-4D97-AF65-F5344CB8AC3E}">
        <p14:creationId xmlns:p14="http://schemas.microsoft.com/office/powerpoint/2010/main" val="2019514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DAF811-956B-3215-6457-075E3F7C9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Indkomstpolitik</a:t>
            </a:r>
          </a:p>
        </p:txBody>
      </p:sp>
      <p:pic>
        <p:nvPicPr>
          <p:cNvPr id="5" name="Pladsholder til indhold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F5D1321B-16F0-8088-7BF4-6CB22698CD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804" y="2420888"/>
            <a:ext cx="6343976" cy="3073558"/>
          </a:xfrm>
        </p:spPr>
      </p:pic>
      <p:sp>
        <p:nvSpPr>
          <p:cNvPr id="6" name="Tekstfelt 5">
            <a:extLst>
              <a:ext uri="{FF2B5EF4-FFF2-40B4-BE49-F238E27FC236}">
                <a16:creationId xmlns:a16="http://schemas.microsoft.com/office/drawing/2014/main" id="{604A4546-26EF-4F4F-57A4-2EC4BB9309DE}"/>
              </a:ext>
            </a:extLst>
          </p:cNvPr>
          <p:cNvSpPr txBox="1"/>
          <p:nvPr/>
        </p:nvSpPr>
        <p:spPr>
          <a:xfrm>
            <a:off x="7750596" y="3366401"/>
            <a:ext cx="396044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En politik uden målkonflikter. Det er jo genialt, men…..</a:t>
            </a:r>
          </a:p>
        </p:txBody>
      </p:sp>
    </p:spTree>
    <p:extLst>
      <p:ext uri="{BB962C8B-B14F-4D97-AF65-F5344CB8AC3E}">
        <p14:creationId xmlns:p14="http://schemas.microsoft.com/office/powerpoint/2010/main" val="2455833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93669-32E4-2D0F-265D-FA58AA397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Indkomstpolitik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291BBC-3A58-41FE-37D8-F5FC7514F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Vi kan ikke føre indkomstpolitik i Danmark, da staten jo som udgangspunkt ikke kan eller vil blande sig i løndannelsen – det er jo arbejdsmarkedsparter der beslutter dette</a:t>
            </a:r>
          </a:p>
          <a:p>
            <a:r>
              <a:rPr lang="da-DK" dirty="0"/>
              <a:t>Bogen nævner tre muligheder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Folketinget kan vedtage lønstop</a:t>
            </a:r>
          </a:p>
          <a:p>
            <a:pPr lvl="1"/>
            <a:r>
              <a:rPr lang="da-DK" dirty="0"/>
              <a:t>I praksis kun muligt for offentligt ansatte. Da vi har privat ejendomsret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Indgreb i overenskomsterne</a:t>
            </a:r>
          </a:p>
          <a:p>
            <a:pPr lvl="1"/>
            <a:r>
              <a:rPr lang="da-DK" dirty="0"/>
              <a:t>Kun muligt hvis parterne ikke kan blive enige og sker kun hvert 3. år ca.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Henstillinger</a:t>
            </a:r>
          </a:p>
          <a:p>
            <a:pPr lvl="1"/>
            <a:r>
              <a:rPr lang="da-DK" dirty="0"/>
              <a:t>Politikkerne opfordrer til at holde igen med lønstigninger. Men vi kan gøre hvad vi vil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6502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59</TotalTime>
  <Words>543</Words>
  <Application>Microsoft Office PowerPoint</Application>
  <PresentationFormat>Brugerdefineret</PresentationFormat>
  <Paragraphs>53</Paragraphs>
  <Slides>13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</vt:lpstr>
      <vt:lpstr>Præsentation med verden 16x9</vt:lpstr>
      <vt:lpstr>Arbejdsmarkedspolitik 2</vt:lpstr>
      <vt:lpstr>Dagens program</vt:lpstr>
      <vt:lpstr>Repetition</vt:lpstr>
      <vt:lpstr>Økonomisk vækst og hensyn til miljøet</vt:lpstr>
      <vt:lpstr>Grundlæggende pointe</vt:lpstr>
      <vt:lpstr>Kom med et konkret forslag</vt:lpstr>
      <vt:lpstr>Indkomstpolitik</vt:lpstr>
      <vt:lpstr>Indkomstpolitik</vt:lpstr>
      <vt:lpstr>Indkomstpolitik</vt:lpstr>
      <vt:lpstr>Indkomstpolitik</vt:lpstr>
      <vt:lpstr>Pause</vt:lpstr>
      <vt:lpstr>Topøkonomer stempler ind i debatten om manglen på arbejdskraft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2024-10-04T10:46:06Z</dcterms:created>
  <dcterms:modified xsi:type="dcterms:W3CDTF">2024-10-04T11:45:21Z</dcterms:modified>
</cp:coreProperties>
</file>