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2" r:id="rId6"/>
    <p:sldId id="260" r:id="rId7"/>
    <p:sldId id="261" r:id="rId8"/>
    <p:sldId id="263" r:id="rId9"/>
    <p:sldId id="264" r:id="rId10"/>
    <p:sldId id="265" r:id="rId11"/>
    <p:sldId id="266" r:id="rId12"/>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BECFC2-279E-4655-8A88-6D39C3909C85}" v="8" dt="2024-10-07T07:39:50.524"/>
  </p1510:revLst>
</p1510:revInfo>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3" autoAdjust="0"/>
    <p:restoredTop sz="94886" autoAdjust="0"/>
  </p:normalViewPr>
  <p:slideViewPr>
    <p:cSldViewPr>
      <p:cViewPr varScale="1">
        <p:scale>
          <a:sx n="70" d="100"/>
          <a:sy n="70" d="100"/>
        </p:scale>
        <p:origin x="384" y="52"/>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nart Nelting Keller (LNKE - Underviser - VE - AK)" userId="0f8b2343-f0d9-4667-9071-fe4d1167a82f" providerId="ADAL" clId="{DEBECFC2-279E-4655-8A88-6D39C3909C85}"/>
    <pc:docChg chg="undo custSel addSld modSld">
      <pc:chgData name="Lennart Nelting Keller (LNKE - Underviser - VE - AK)" userId="0f8b2343-f0d9-4667-9071-fe4d1167a82f" providerId="ADAL" clId="{DEBECFC2-279E-4655-8A88-6D39C3909C85}" dt="2024-10-08T08:18:44.326" v="1189" actId="5793"/>
      <pc:docMkLst>
        <pc:docMk/>
      </pc:docMkLst>
      <pc:sldChg chg="modSp mod">
        <pc:chgData name="Lennart Nelting Keller (LNKE - Underviser - VE - AK)" userId="0f8b2343-f0d9-4667-9071-fe4d1167a82f" providerId="ADAL" clId="{DEBECFC2-279E-4655-8A88-6D39C3909C85}" dt="2024-10-07T07:18:45.763" v="92" actId="20577"/>
        <pc:sldMkLst>
          <pc:docMk/>
          <pc:sldMk cId="4025013544" sldId="256"/>
        </pc:sldMkLst>
        <pc:spChg chg="mod">
          <ac:chgData name="Lennart Nelting Keller (LNKE - Underviser - VE - AK)" userId="0f8b2343-f0d9-4667-9071-fe4d1167a82f" providerId="ADAL" clId="{DEBECFC2-279E-4655-8A88-6D39C3909C85}" dt="2024-10-07T07:18:29.191" v="26" actId="20577"/>
          <ac:spMkLst>
            <pc:docMk/>
            <pc:sldMk cId="4025013544" sldId="256"/>
            <ac:spMk id="2" creationId="{00000000-0000-0000-0000-000000000000}"/>
          </ac:spMkLst>
        </pc:spChg>
        <pc:spChg chg="mod">
          <ac:chgData name="Lennart Nelting Keller (LNKE - Underviser - VE - AK)" userId="0f8b2343-f0d9-4667-9071-fe4d1167a82f" providerId="ADAL" clId="{DEBECFC2-279E-4655-8A88-6D39C3909C85}" dt="2024-10-07T07:18:45.763" v="92" actId="20577"/>
          <ac:spMkLst>
            <pc:docMk/>
            <pc:sldMk cId="4025013544" sldId="256"/>
            <ac:spMk id="3" creationId="{00000000-0000-0000-0000-000000000000}"/>
          </ac:spMkLst>
        </pc:spChg>
      </pc:sldChg>
      <pc:sldChg chg="modSp new mod">
        <pc:chgData name="Lennart Nelting Keller (LNKE - Underviser - VE - AK)" userId="0f8b2343-f0d9-4667-9071-fe4d1167a82f" providerId="ADAL" clId="{DEBECFC2-279E-4655-8A88-6D39C3909C85}" dt="2024-10-08T07:59:42.694" v="860" actId="20577"/>
        <pc:sldMkLst>
          <pc:docMk/>
          <pc:sldMk cId="3323094330" sldId="257"/>
        </pc:sldMkLst>
        <pc:spChg chg="mod">
          <ac:chgData name="Lennart Nelting Keller (LNKE - Underviser - VE - AK)" userId="0f8b2343-f0d9-4667-9071-fe4d1167a82f" providerId="ADAL" clId="{DEBECFC2-279E-4655-8A88-6D39C3909C85}" dt="2024-10-07T07:18:54.813" v="108" actId="20577"/>
          <ac:spMkLst>
            <pc:docMk/>
            <pc:sldMk cId="3323094330" sldId="257"/>
            <ac:spMk id="2" creationId="{F93D5634-E750-DB52-7D49-A552A8B6016C}"/>
          </ac:spMkLst>
        </pc:spChg>
        <pc:spChg chg="mod">
          <ac:chgData name="Lennart Nelting Keller (LNKE - Underviser - VE - AK)" userId="0f8b2343-f0d9-4667-9071-fe4d1167a82f" providerId="ADAL" clId="{DEBECFC2-279E-4655-8A88-6D39C3909C85}" dt="2024-10-08T07:59:42.694" v="860" actId="20577"/>
          <ac:spMkLst>
            <pc:docMk/>
            <pc:sldMk cId="3323094330" sldId="257"/>
            <ac:spMk id="3" creationId="{C175A16D-3E15-013E-EF3C-62AC1F34B7EC}"/>
          </ac:spMkLst>
        </pc:spChg>
      </pc:sldChg>
      <pc:sldChg chg="modSp new mod">
        <pc:chgData name="Lennart Nelting Keller (LNKE - Underviser - VE - AK)" userId="0f8b2343-f0d9-4667-9071-fe4d1167a82f" providerId="ADAL" clId="{DEBECFC2-279E-4655-8A88-6D39C3909C85}" dt="2024-10-07T07:20:03.281" v="351" actId="20577"/>
        <pc:sldMkLst>
          <pc:docMk/>
          <pc:sldMk cId="377764747" sldId="258"/>
        </pc:sldMkLst>
        <pc:spChg chg="mod">
          <ac:chgData name="Lennart Nelting Keller (LNKE - Underviser - VE - AK)" userId="0f8b2343-f0d9-4667-9071-fe4d1167a82f" providerId="ADAL" clId="{DEBECFC2-279E-4655-8A88-6D39C3909C85}" dt="2024-10-07T07:19:20.187" v="177" actId="20577"/>
          <ac:spMkLst>
            <pc:docMk/>
            <pc:sldMk cId="377764747" sldId="258"/>
            <ac:spMk id="2" creationId="{787CDB0F-1183-9321-4361-2FE9F5500C2B}"/>
          </ac:spMkLst>
        </pc:spChg>
        <pc:spChg chg="mod">
          <ac:chgData name="Lennart Nelting Keller (LNKE - Underviser - VE - AK)" userId="0f8b2343-f0d9-4667-9071-fe4d1167a82f" providerId="ADAL" clId="{DEBECFC2-279E-4655-8A88-6D39C3909C85}" dt="2024-10-07T07:20:03.281" v="351" actId="20577"/>
          <ac:spMkLst>
            <pc:docMk/>
            <pc:sldMk cId="377764747" sldId="258"/>
            <ac:spMk id="3" creationId="{B6AE4CF5-9691-8D29-AAEA-6FF707D1947D}"/>
          </ac:spMkLst>
        </pc:spChg>
      </pc:sldChg>
      <pc:sldChg chg="addSp delSp modSp new mod">
        <pc:chgData name="Lennart Nelting Keller (LNKE - Underviser - VE - AK)" userId="0f8b2343-f0d9-4667-9071-fe4d1167a82f" providerId="ADAL" clId="{DEBECFC2-279E-4655-8A88-6D39C3909C85}" dt="2024-10-07T07:23:30.515" v="402" actId="1076"/>
        <pc:sldMkLst>
          <pc:docMk/>
          <pc:sldMk cId="449887869" sldId="259"/>
        </pc:sldMkLst>
        <pc:spChg chg="mod">
          <ac:chgData name="Lennart Nelting Keller (LNKE - Underviser - VE - AK)" userId="0f8b2343-f0d9-4667-9071-fe4d1167a82f" providerId="ADAL" clId="{DEBECFC2-279E-4655-8A88-6D39C3909C85}" dt="2024-10-07T07:20:33.353" v="391" actId="20577"/>
          <ac:spMkLst>
            <pc:docMk/>
            <pc:sldMk cId="449887869" sldId="259"/>
            <ac:spMk id="2" creationId="{99452071-94B6-9C7E-ABB8-A2F220A34117}"/>
          </ac:spMkLst>
        </pc:spChg>
        <pc:spChg chg="del">
          <ac:chgData name="Lennart Nelting Keller (LNKE - Underviser - VE - AK)" userId="0f8b2343-f0d9-4667-9071-fe4d1167a82f" providerId="ADAL" clId="{DEBECFC2-279E-4655-8A88-6D39C3909C85}" dt="2024-10-07T07:21:26.808" v="392" actId="931"/>
          <ac:spMkLst>
            <pc:docMk/>
            <pc:sldMk cId="449887869" sldId="259"/>
            <ac:spMk id="3" creationId="{F38D8B9B-E3F7-0347-C58A-E6B7DD503ED0}"/>
          </ac:spMkLst>
        </pc:spChg>
        <pc:spChg chg="add del">
          <ac:chgData name="Lennart Nelting Keller (LNKE - Underviser - VE - AK)" userId="0f8b2343-f0d9-4667-9071-fe4d1167a82f" providerId="ADAL" clId="{DEBECFC2-279E-4655-8A88-6D39C3909C85}" dt="2024-10-07T07:22:29.138" v="399" actId="478"/>
          <ac:spMkLst>
            <pc:docMk/>
            <pc:sldMk cId="449887869" sldId="259"/>
            <ac:spMk id="6" creationId="{D70D058D-68EA-0442-3CAD-E6BDEEAD2897}"/>
          </ac:spMkLst>
        </pc:spChg>
        <pc:picChg chg="add mod">
          <ac:chgData name="Lennart Nelting Keller (LNKE - Underviser - VE - AK)" userId="0f8b2343-f0d9-4667-9071-fe4d1167a82f" providerId="ADAL" clId="{DEBECFC2-279E-4655-8A88-6D39C3909C85}" dt="2024-10-07T07:21:41.079" v="397" actId="1076"/>
          <ac:picMkLst>
            <pc:docMk/>
            <pc:sldMk cId="449887869" sldId="259"/>
            <ac:picMk id="5" creationId="{C3CF45E9-4B4C-A79E-DF36-E827BDAFD896}"/>
          </ac:picMkLst>
        </pc:picChg>
        <pc:picChg chg="add mod">
          <ac:chgData name="Lennart Nelting Keller (LNKE - Underviser - VE - AK)" userId="0f8b2343-f0d9-4667-9071-fe4d1167a82f" providerId="ADAL" clId="{DEBECFC2-279E-4655-8A88-6D39C3909C85}" dt="2024-10-07T07:23:30.515" v="402" actId="1076"/>
          <ac:picMkLst>
            <pc:docMk/>
            <pc:sldMk cId="449887869" sldId="259"/>
            <ac:picMk id="1028" creationId="{1320566F-FEA8-C868-7677-7453C290A4B7}"/>
          </ac:picMkLst>
        </pc:picChg>
      </pc:sldChg>
      <pc:sldChg chg="modSp new mod">
        <pc:chgData name="Lennart Nelting Keller (LNKE - Underviser - VE - AK)" userId="0f8b2343-f0d9-4667-9071-fe4d1167a82f" providerId="ADAL" clId="{DEBECFC2-279E-4655-8A88-6D39C3909C85}" dt="2024-10-07T07:30:11.132" v="451" actId="368"/>
        <pc:sldMkLst>
          <pc:docMk/>
          <pc:sldMk cId="1730577339" sldId="260"/>
        </pc:sldMkLst>
        <pc:spChg chg="mod">
          <ac:chgData name="Lennart Nelting Keller (LNKE - Underviser - VE - AK)" userId="0f8b2343-f0d9-4667-9071-fe4d1167a82f" providerId="ADAL" clId="{DEBECFC2-279E-4655-8A88-6D39C3909C85}" dt="2024-10-07T07:28:45.845" v="444" actId="20577"/>
          <ac:spMkLst>
            <pc:docMk/>
            <pc:sldMk cId="1730577339" sldId="260"/>
            <ac:spMk id="2" creationId="{53173A24-10A0-64AE-2537-B6570B1171C4}"/>
          </ac:spMkLst>
        </pc:spChg>
        <pc:spChg chg="mod">
          <ac:chgData name="Lennart Nelting Keller (LNKE - Underviser - VE - AK)" userId="0f8b2343-f0d9-4667-9071-fe4d1167a82f" providerId="ADAL" clId="{DEBECFC2-279E-4655-8A88-6D39C3909C85}" dt="2024-10-07T07:30:11.132" v="451" actId="368"/>
          <ac:spMkLst>
            <pc:docMk/>
            <pc:sldMk cId="1730577339" sldId="260"/>
            <ac:spMk id="3" creationId="{69964B2B-D38F-4BA3-C001-76521547FE86}"/>
          </ac:spMkLst>
        </pc:spChg>
      </pc:sldChg>
      <pc:sldChg chg="modSp new mod">
        <pc:chgData name="Lennart Nelting Keller (LNKE - Underviser - VE - AK)" userId="0f8b2343-f0d9-4667-9071-fe4d1167a82f" providerId="ADAL" clId="{DEBECFC2-279E-4655-8A88-6D39C3909C85}" dt="2024-10-07T07:34:13.650" v="482" actId="27636"/>
        <pc:sldMkLst>
          <pc:docMk/>
          <pc:sldMk cId="3483885120" sldId="261"/>
        </pc:sldMkLst>
        <pc:spChg chg="mod">
          <ac:chgData name="Lennart Nelting Keller (LNKE - Underviser - VE - AK)" userId="0f8b2343-f0d9-4667-9071-fe4d1167a82f" providerId="ADAL" clId="{DEBECFC2-279E-4655-8A88-6D39C3909C85}" dt="2024-10-07T07:30:21.655" v="476" actId="20577"/>
          <ac:spMkLst>
            <pc:docMk/>
            <pc:sldMk cId="3483885120" sldId="261"/>
            <ac:spMk id="2" creationId="{E74070FF-E6D7-9367-F418-D3D08F3610A0}"/>
          </ac:spMkLst>
        </pc:spChg>
        <pc:spChg chg="mod">
          <ac:chgData name="Lennart Nelting Keller (LNKE - Underviser - VE - AK)" userId="0f8b2343-f0d9-4667-9071-fe4d1167a82f" providerId="ADAL" clId="{DEBECFC2-279E-4655-8A88-6D39C3909C85}" dt="2024-10-07T07:34:13.650" v="482" actId="27636"/>
          <ac:spMkLst>
            <pc:docMk/>
            <pc:sldMk cId="3483885120" sldId="261"/>
            <ac:spMk id="3" creationId="{6429236C-2A8A-527A-1EC3-FCEE67CBEA9D}"/>
          </ac:spMkLst>
        </pc:spChg>
      </pc:sldChg>
      <pc:sldChg chg="addSp delSp modSp new mod">
        <pc:chgData name="Lennart Nelting Keller (LNKE - Underviser - VE - AK)" userId="0f8b2343-f0d9-4667-9071-fe4d1167a82f" providerId="ADAL" clId="{DEBECFC2-279E-4655-8A88-6D39C3909C85}" dt="2024-10-07T07:40:51.862" v="770" actId="1076"/>
        <pc:sldMkLst>
          <pc:docMk/>
          <pc:sldMk cId="3598157628" sldId="262"/>
        </pc:sldMkLst>
        <pc:spChg chg="mod">
          <ac:chgData name="Lennart Nelting Keller (LNKE - Underviser - VE - AK)" userId="0f8b2343-f0d9-4667-9071-fe4d1167a82f" providerId="ADAL" clId="{DEBECFC2-279E-4655-8A88-6D39C3909C85}" dt="2024-10-07T07:39:24.864" v="541" actId="20577"/>
          <ac:spMkLst>
            <pc:docMk/>
            <pc:sldMk cId="3598157628" sldId="262"/>
            <ac:spMk id="2" creationId="{DB940A60-647A-8A41-8C0E-4C3B1F391700}"/>
          </ac:spMkLst>
        </pc:spChg>
        <pc:spChg chg="del">
          <ac:chgData name="Lennart Nelting Keller (LNKE - Underviser - VE - AK)" userId="0f8b2343-f0d9-4667-9071-fe4d1167a82f" providerId="ADAL" clId="{DEBECFC2-279E-4655-8A88-6D39C3909C85}" dt="2024-10-07T07:39:37.769" v="542" actId="931"/>
          <ac:spMkLst>
            <pc:docMk/>
            <pc:sldMk cId="3598157628" sldId="262"/>
            <ac:spMk id="3" creationId="{750253AA-74CA-B3DC-C47C-47EF51595818}"/>
          </ac:spMkLst>
        </pc:spChg>
        <pc:spChg chg="add mod">
          <ac:chgData name="Lennart Nelting Keller (LNKE - Underviser - VE - AK)" userId="0f8b2343-f0d9-4667-9071-fe4d1167a82f" providerId="ADAL" clId="{DEBECFC2-279E-4655-8A88-6D39C3909C85}" dt="2024-10-07T07:40:51.862" v="770" actId="1076"/>
          <ac:spMkLst>
            <pc:docMk/>
            <pc:sldMk cId="3598157628" sldId="262"/>
            <ac:spMk id="6" creationId="{EAC42DAB-AC37-F098-E80A-BB085F178110}"/>
          </ac:spMkLst>
        </pc:spChg>
        <pc:picChg chg="add mod">
          <ac:chgData name="Lennart Nelting Keller (LNKE - Underviser - VE - AK)" userId="0f8b2343-f0d9-4667-9071-fe4d1167a82f" providerId="ADAL" clId="{DEBECFC2-279E-4655-8A88-6D39C3909C85}" dt="2024-10-07T07:39:41.165" v="545" actId="962"/>
          <ac:picMkLst>
            <pc:docMk/>
            <pc:sldMk cId="3598157628" sldId="262"/>
            <ac:picMk id="5" creationId="{3D85D112-7CF0-F882-BFD2-9FA446C821A0}"/>
          </ac:picMkLst>
        </pc:picChg>
      </pc:sldChg>
      <pc:sldChg chg="modSp new mod">
        <pc:chgData name="Lennart Nelting Keller (LNKE - Underviser - VE - AK)" userId="0f8b2343-f0d9-4667-9071-fe4d1167a82f" providerId="ADAL" clId="{DEBECFC2-279E-4655-8A88-6D39C3909C85}" dt="2024-10-08T07:32:46.083" v="824" actId="5793"/>
        <pc:sldMkLst>
          <pc:docMk/>
          <pc:sldMk cId="1098468436" sldId="263"/>
        </pc:sldMkLst>
        <pc:spChg chg="mod">
          <ac:chgData name="Lennart Nelting Keller (LNKE - Underviser - VE - AK)" userId="0f8b2343-f0d9-4667-9071-fe4d1167a82f" providerId="ADAL" clId="{DEBECFC2-279E-4655-8A88-6D39C3909C85}" dt="2024-10-08T07:32:43.474" v="819" actId="20577"/>
          <ac:spMkLst>
            <pc:docMk/>
            <pc:sldMk cId="1098468436" sldId="263"/>
            <ac:spMk id="2" creationId="{BCB93B39-008B-88FA-9BCD-B83DE3EB5002}"/>
          </ac:spMkLst>
        </pc:spChg>
        <pc:spChg chg="mod">
          <ac:chgData name="Lennart Nelting Keller (LNKE - Underviser - VE - AK)" userId="0f8b2343-f0d9-4667-9071-fe4d1167a82f" providerId="ADAL" clId="{DEBECFC2-279E-4655-8A88-6D39C3909C85}" dt="2024-10-08T07:32:46.083" v="824" actId="5793"/>
          <ac:spMkLst>
            <pc:docMk/>
            <pc:sldMk cId="1098468436" sldId="263"/>
            <ac:spMk id="3" creationId="{0C9CCDD4-38FC-5921-DA49-894A585304DA}"/>
          </ac:spMkLst>
        </pc:spChg>
      </pc:sldChg>
      <pc:sldChg chg="modSp new mod">
        <pc:chgData name="Lennart Nelting Keller (LNKE - Underviser - VE - AK)" userId="0f8b2343-f0d9-4667-9071-fe4d1167a82f" providerId="ADAL" clId="{DEBECFC2-279E-4655-8A88-6D39C3909C85}" dt="2024-10-08T08:13:01.105" v="1074" actId="20577"/>
        <pc:sldMkLst>
          <pc:docMk/>
          <pc:sldMk cId="589813098" sldId="264"/>
        </pc:sldMkLst>
        <pc:spChg chg="mod">
          <ac:chgData name="Lennart Nelting Keller (LNKE - Underviser - VE - AK)" userId="0f8b2343-f0d9-4667-9071-fe4d1167a82f" providerId="ADAL" clId="{DEBECFC2-279E-4655-8A88-6D39C3909C85}" dt="2024-10-08T07:32:55.864" v="844" actId="20577"/>
          <ac:spMkLst>
            <pc:docMk/>
            <pc:sldMk cId="589813098" sldId="264"/>
            <ac:spMk id="2" creationId="{06161636-43D4-E9DC-9720-97FC21CD8CD5}"/>
          </ac:spMkLst>
        </pc:spChg>
        <pc:spChg chg="mod">
          <ac:chgData name="Lennart Nelting Keller (LNKE - Underviser - VE - AK)" userId="0f8b2343-f0d9-4667-9071-fe4d1167a82f" providerId="ADAL" clId="{DEBECFC2-279E-4655-8A88-6D39C3909C85}" dt="2024-10-08T08:13:01.105" v="1074" actId="20577"/>
          <ac:spMkLst>
            <pc:docMk/>
            <pc:sldMk cId="589813098" sldId="264"/>
            <ac:spMk id="3" creationId="{95FF6481-B865-72A5-F9C9-78554BAE0443}"/>
          </ac:spMkLst>
        </pc:spChg>
      </pc:sldChg>
      <pc:sldChg chg="modSp new mod">
        <pc:chgData name="Lennart Nelting Keller (LNKE - Underviser - VE - AK)" userId="0f8b2343-f0d9-4667-9071-fe4d1167a82f" providerId="ADAL" clId="{DEBECFC2-279E-4655-8A88-6D39C3909C85}" dt="2024-10-08T08:18:28.101" v="1175" actId="20577"/>
        <pc:sldMkLst>
          <pc:docMk/>
          <pc:sldMk cId="2745667358" sldId="265"/>
        </pc:sldMkLst>
        <pc:spChg chg="mod">
          <ac:chgData name="Lennart Nelting Keller (LNKE - Underviser - VE - AK)" userId="0f8b2343-f0d9-4667-9071-fe4d1167a82f" providerId="ADAL" clId="{DEBECFC2-279E-4655-8A88-6D39C3909C85}" dt="2024-10-08T08:18:28.101" v="1175" actId="20577"/>
          <ac:spMkLst>
            <pc:docMk/>
            <pc:sldMk cId="2745667358" sldId="265"/>
            <ac:spMk id="2" creationId="{8FC93013-8607-F69F-11CE-51963228DF7C}"/>
          </ac:spMkLst>
        </pc:spChg>
        <pc:spChg chg="mod">
          <ac:chgData name="Lennart Nelting Keller (LNKE - Underviser - VE - AK)" userId="0f8b2343-f0d9-4667-9071-fe4d1167a82f" providerId="ADAL" clId="{DEBECFC2-279E-4655-8A88-6D39C3909C85}" dt="2024-10-08T08:18:13.265" v="1115" actId="368"/>
          <ac:spMkLst>
            <pc:docMk/>
            <pc:sldMk cId="2745667358" sldId="265"/>
            <ac:spMk id="3" creationId="{19411896-457C-3181-B89C-A56B9567CEFA}"/>
          </ac:spMkLst>
        </pc:spChg>
      </pc:sldChg>
      <pc:sldChg chg="modSp new mod">
        <pc:chgData name="Lennart Nelting Keller (LNKE - Underviser - VE - AK)" userId="0f8b2343-f0d9-4667-9071-fe4d1167a82f" providerId="ADAL" clId="{DEBECFC2-279E-4655-8A88-6D39C3909C85}" dt="2024-10-08T08:18:44.326" v="1189" actId="5793"/>
        <pc:sldMkLst>
          <pc:docMk/>
          <pc:sldMk cId="476192020" sldId="266"/>
        </pc:sldMkLst>
        <pc:spChg chg="mod">
          <ac:chgData name="Lennart Nelting Keller (LNKE - Underviser - VE - AK)" userId="0f8b2343-f0d9-4667-9071-fe4d1167a82f" providerId="ADAL" clId="{DEBECFC2-279E-4655-8A88-6D39C3909C85}" dt="2024-10-08T08:18:42.301" v="1186" actId="20577"/>
          <ac:spMkLst>
            <pc:docMk/>
            <pc:sldMk cId="476192020" sldId="266"/>
            <ac:spMk id="2" creationId="{F8D29F55-ED4D-A58E-7190-2AE80C273DEB}"/>
          </ac:spMkLst>
        </pc:spChg>
        <pc:spChg chg="mod">
          <ac:chgData name="Lennart Nelting Keller (LNKE - Underviser - VE - AK)" userId="0f8b2343-f0d9-4667-9071-fe4d1167a82f" providerId="ADAL" clId="{DEBECFC2-279E-4655-8A88-6D39C3909C85}" dt="2024-10-08T08:18:44.326" v="1189" actId="5793"/>
          <ac:spMkLst>
            <pc:docMk/>
            <pc:sldMk cId="476192020" sldId="266"/>
            <ac:spMk id="3" creationId="{D2D74052-50B6-F791-D47B-835B9AF0B3F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07-10-2024</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07-10-2024</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07-10-2024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07-10-2024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07-10-2024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07-10-2024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07-10-2024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07-10-2024</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07-10-2024</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07-10-2024</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07-10-2024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07-10-2024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07-10-2024</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Råd til velfærd?</a:t>
            </a:r>
          </a:p>
        </p:txBody>
      </p:sp>
      <p:sp>
        <p:nvSpPr>
          <p:cNvPr id="3" name="Undertitel 2"/>
          <p:cNvSpPr>
            <a:spLocks noGrp="1"/>
          </p:cNvSpPr>
          <p:nvPr>
            <p:ph type="subTitle" idx="1"/>
          </p:nvPr>
        </p:nvSpPr>
        <p:spPr/>
        <p:txBody>
          <a:bodyPr rtlCol="0"/>
          <a:lstStyle/>
          <a:p>
            <a:pPr rtl="0"/>
            <a:r>
              <a:rPr lang="da-DK" dirty="0" err="1"/>
              <a:t>Baumol</a:t>
            </a:r>
            <a:r>
              <a:rPr lang="da-DK" dirty="0"/>
              <a:t>-effekten og hængekøjeudfordringen</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C93013-8607-F69F-11CE-51963228DF7C}"/>
              </a:ext>
            </a:extLst>
          </p:cNvPr>
          <p:cNvSpPr>
            <a:spLocks noGrp="1"/>
          </p:cNvSpPr>
          <p:nvPr>
            <p:ph type="title"/>
          </p:nvPr>
        </p:nvSpPr>
        <p:spPr/>
        <p:txBody>
          <a:bodyPr/>
          <a:lstStyle/>
          <a:p>
            <a:pPr algn="ctr"/>
            <a:r>
              <a:rPr lang="da-DK" dirty="0"/>
              <a:t>Hvordan skal vi arbejde med artiklerne?</a:t>
            </a:r>
          </a:p>
        </p:txBody>
      </p:sp>
      <p:sp>
        <p:nvSpPr>
          <p:cNvPr id="3" name="Pladsholder til indhold 2">
            <a:extLst>
              <a:ext uri="{FF2B5EF4-FFF2-40B4-BE49-F238E27FC236}">
                <a16:creationId xmlns:a16="http://schemas.microsoft.com/office/drawing/2014/main" id="{19411896-457C-3181-B89C-A56B9567CEFA}"/>
              </a:ext>
            </a:extLst>
          </p:cNvPr>
          <p:cNvSpPr>
            <a:spLocks noGrp="1"/>
          </p:cNvSpPr>
          <p:nvPr>
            <p:ph idx="1"/>
          </p:nvPr>
        </p:nvSpPr>
        <p:spPr/>
        <p:txBody>
          <a:bodyPr/>
          <a:lstStyle/>
          <a:p>
            <a:r>
              <a:rPr lang="da-DK" dirty="0"/>
              <a:t>Artikel 1: Færre børn fjerner stort problem for dansk økonomi</a:t>
            </a:r>
          </a:p>
          <a:p>
            <a:r>
              <a:rPr lang="da-DK" dirty="0"/>
              <a:t>Artikel 2: Der er råd til fremtidens velfærd trods stigende forventninger</a:t>
            </a:r>
          </a:p>
          <a:p>
            <a:r>
              <a:rPr lang="da-DK" dirty="0"/>
              <a:t>Artikel 3: Topøkonom genopliver kontroversielt forslag om velfærd</a:t>
            </a:r>
          </a:p>
          <a:p>
            <a:endParaRPr lang="da-DK" dirty="0"/>
          </a:p>
          <a:p>
            <a:endParaRPr lang="da-DK" dirty="0"/>
          </a:p>
          <a:p>
            <a:endParaRPr lang="da-DK" dirty="0"/>
          </a:p>
        </p:txBody>
      </p:sp>
    </p:spTree>
    <p:extLst>
      <p:ext uri="{BB962C8B-B14F-4D97-AF65-F5344CB8AC3E}">
        <p14:creationId xmlns:p14="http://schemas.microsoft.com/office/powerpoint/2010/main" val="2745667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D29F55-ED4D-A58E-7190-2AE80C273DEB}"/>
              </a:ext>
            </a:extLst>
          </p:cNvPr>
          <p:cNvSpPr>
            <a:spLocks noGrp="1"/>
          </p:cNvSpPr>
          <p:nvPr>
            <p:ph type="title"/>
          </p:nvPr>
        </p:nvSpPr>
        <p:spPr/>
        <p:txBody>
          <a:bodyPr/>
          <a:lstStyle/>
          <a:p>
            <a:pPr algn="ctr"/>
            <a:r>
              <a:rPr lang="da-DK" dirty="0" err="1"/>
              <a:t>OPsamling</a:t>
            </a:r>
            <a:endParaRPr lang="da-DK" dirty="0"/>
          </a:p>
        </p:txBody>
      </p:sp>
      <p:sp>
        <p:nvSpPr>
          <p:cNvPr id="3" name="Pladsholder til indhold 2">
            <a:extLst>
              <a:ext uri="{FF2B5EF4-FFF2-40B4-BE49-F238E27FC236}">
                <a16:creationId xmlns:a16="http://schemas.microsoft.com/office/drawing/2014/main" id="{D2D74052-50B6-F791-D47B-835B9AF0B3F9}"/>
              </a:ext>
            </a:extLst>
          </p:cNvPr>
          <p:cNvSpPr>
            <a:spLocks noGrp="1"/>
          </p:cNvSpPr>
          <p:nvPr>
            <p:ph idx="1"/>
          </p:nvPr>
        </p:nvSpPr>
        <p:spPr/>
        <p:txBody>
          <a:bodyPr/>
          <a:lstStyle/>
          <a:p>
            <a:r>
              <a:rPr lang="da-DK">
                <a:sym typeface="Wingdings" panose="05000000000000000000" pitchFamily="2" charset="2"/>
              </a:rPr>
              <a:t></a:t>
            </a:r>
            <a:endParaRPr lang="da-DK"/>
          </a:p>
        </p:txBody>
      </p:sp>
    </p:spTree>
    <p:extLst>
      <p:ext uri="{BB962C8B-B14F-4D97-AF65-F5344CB8AC3E}">
        <p14:creationId xmlns:p14="http://schemas.microsoft.com/office/powerpoint/2010/main" val="476192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3D5634-E750-DB52-7D49-A552A8B6016C}"/>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C175A16D-3E15-013E-EF3C-62AC1F34B7EC}"/>
              </a:ext>
            </a:extLst>
          </p:cNvPr>
          <p:cNvSpPr>
            <a:spLocks noGrp="1"/>
          </p:cNvSpPr>
          <p:nvPr>
            <p:ph idx="1"/>
          </p:nvPr>
        </p:nvSpPr>
        <p:spPr/>
        <p:txBody>
          <a:bodyPr/>
          <a:lstStyle/>
          <a:p>
            <a:r>
              <a:rPr lang="da-DK" dirty="0"/>
              <a:t>1) Repetition</a:t>
            </a:r>
          </a:p>
          <a:p>
            <a:r>
              <a:rPr lang="da-DK" dirty="0"/>
              <a:t>2) Velfærdsmodeller</a:t>
            </a:r>
          </a:p>
          <a:p>
            <a:r>
              <a:rPr lang="da-DK" dirty="0"/>
              <a:t>3) Konkurrencestaten – Hvorfor lave økonomiske reformer?</a:t>
            </a:r>
          </a:p>
          <a:p>
            <a:r>
              <a:rPr lang="da-DK" dirty="0"/>
              <a:t>4) Pause</a:t>
            </a:r>
          </a:p>
          <a:p>
            <a:r>
              <a:rPr lang="da-DK" dirty="0"/>
              <a:t>5) Opgave: Råd til velfærd?</a:t>
            </a:r>
          </a:p>
          <a:p>
            <a:r>
              <a:rPr lang="da-DK" dirty="0"/>
              <a:t>6) Opsamling</a:t>
            </a:r>
          </a:p>
        </p:txBody>
      </p:sp>
    </p:spTree>
    <p:extLst>
      <p:ext uri="{BB962C8B-B14F-4D97-AF65-F5344CB8AC3E}">
        <p14:creationId xmlns:p14="http://schemas.microsoft.com/office/powerpoint/2010/main" val="3323094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7CDB0F-1183-9321-4361-2FE9F5500C2B}"/>
              </a:ext>
            </a:extLst>
          </p:cNvPr>
          <p:cNvSpPr>
            <a:spLocks noGrp="1"/>
          </p:cNvSpPr>
          <p:nvPr>
            <p:ph type="title"/>
          </p:nvPr>
        </p:nvSpPr>
        <p:spPr/>
        <p:txBody>
          <a:bodyPr/>
          <a:lstStyle/>
          <a:p>
            <a:pPr algn="ctr"/>
            <a:r>
              <a:rPr lang="da-DK" dirty="0"/>
              <a:t>Repetition</a:t>
            </a:r>
          </a:p>
        </p:txBody>
      </p:sp>
      <p:sp>
        <p:nvSpPr>
          <p:cNvPr id="3" name="Pladsholder til indhold 2">
            <a:extLst>
              <a:ext uri="{FF2B5EF4-FFF2-40B4-BE49-F238E27FC236}">
                <a16:creationId xmlns:a16="http://schemas.microsoft.com/office/drawing/2014/main" id="{B6AE4CF5-9691-8D29-AAEA-6FF707D1947D}"/>
              </a:ext>
            </a:extLst>
          </p:cNvPr>
          <p:cNvSpPr>
            <a:spLocks noGrp="1"/>
          </p:cNvSpPr>
          <p:nvPr>
            <p:ph idx="1"/>
          </p:nvPr>
        </p:nvSpPr>
        <p:spPr/>
        <p:txBody>
          <a:bodyPr/>
          <a:lstStyle/>
          <a:p>
            <a:r>
              <a:rPr lang="da-DK" dirty="0"/>
              <a:t>Hvad forstås ved indkomstpolitik – og hvad er vi begrænset af?</a:t>
            </a:r>
          </a:p>
          <a:p>
            <a:r>
              <a:rPr lang="da-DK" dirty="0"/>
              <a:t>Er der mangel på arbejdskraft i Danmark – og kan der overhovedet være mangel på arbejdskraft?</a:t>
            </a:r>
          </a:p>
        </p:txBody>
      </p:sp>
    </p:spTree>
    <p:extLst>
      <p:ext uri="{BB962C8B-B14F-4D97-AF65-F5344CB8AC3E}">
        <p14:creationId xmlns:p14="http://schemas.microsoft.com/office/powerpoint/2010/main" val="377764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452071-94B6-9C7E-ABB8-A2F220A34117}"/>
              </a:ext>
            </a:extLst>
          </p:cNvPr>
          <p:cNvSpPr>
            <a:spLocks noGrp="1"/>
          </p:cNvSpPr>
          <p:nvPr>
            <p:ph type="title"/>
          </p:nvPr>
        </p:nvSpPr>
        <p:spPr/>
        <p:txBody>
          <a:bodyPr/>
          <a:lstStyle/>
          <a:p>
            <a:pPr algn="ctr"/>
            <a:r>
              <a:rPr lang="da-DK" dirty="0"/>
              <a:t>Velfærdsmodeller</a:t>
            </a:r>
          </a:p>
        </p:txBody>
      </p:sp>
      <p:pic>
        <p:nvPicPr>
          <p:cNvPr id="5" name="Pladsholder til indhold 4" descr="Et billede, der indeholder tekst, skærmbillede, Font/skrifttype, nummer/tal&#10;&#10;Automatisk genereret beskrivelse">
            <a:extLst>
              <a:ext uri="{FF2B5EF4-FFF2-40B4-BE49-F238E27FC236}">
                <a16:creationId xmlns:a16="http://schemas.microsoft.com/office/drawing/2014/main" id="{C3CF45E9-4B4C-A79E-DF36-E827BDAFD89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9756" y="1573694"/>
            <a:ext cx="6287479" cy="5257800"/>
          </a:xfrm>
        </p:spPr>
      </p:pic>
      <p:pic>
        <p:nvPicPr>
          <p:cNvPr id="1028" name="Picture 4">
            <a:extLst>
              <a:ext uri="{FF2B5EF4-FFF2-40B4-BE49-F238E27FC236}">
                <a16:creationId xmlns:a16="http://schemas.microsoft.com/office/drawing/2014/main" id="{1320566F-FEA8-C868-7677-7453C290A4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7739" y="2492896"/>
            <a:ext cx="5708970" cy="3211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9887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940A60-647A-8A41-8C0E-4C3B1F391700}"/>
              </a:ext>
            </a:extLst>
          </p:cNvPr>
          <p:cNvSpPr>
            <a:spLocks noGrp="1"/>
          </p:cNvSpPr>
          <p:nvPr>
            <p:ph type="title"/>
          </p:nvPr>
        </p:nvSpPr>
        <p:spPr/>
        <p:txBody>
          <a:bodyPr/>
          <a:lstStyle/>
          <a:p>
            <a:pPr algn="ctr"/>
            <a:r>
              <a:rPr lang="da-DK" dirty="0"/>
              <a:t>Skattestrukturen</a:t>
            </a:r>
          </a:p>
        </p:txBody>
      </p:sp>
      <p:pic>
        <p:nvPicPr>
          <p:cNvPr id="5" name="Pladsholder til indhold 4" descr="Et billede, der indeholder tekst, skærmbillede, nummer/tal, Font/skrifttype&#10;&#10;Automatisk genereret beskrivelse">
            <a:extLst>
              <a:ext uri="{FF2B5EF4-FFF2-40B4-BE49-F238E27FC236}">
                <a16:creationId xmlns:a16="http://schemas.microsoft.com/office/drawing/2014/main" id="{3D85D112-7CF0-F882-BFD2-9FA446C821A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3812" y="2060848"/>
            <a:ext cx="5852645" cy="4343400"/>
          </a:xfrm>
        </p:spPr>
      </p:pic>
      <p:sp>
        <p:nvSpPr>
          <p:cNvPr id="6" name="Tekstfelt 5">
            <a:extLst>
              <a:ext uri="{FF2B5EF4-FFF2-40B4-BE49-F238E27FC236}">
                <a16:creationId xmlns:a16="http://schemas.microsoft.com/office/drawing/2014/main" id="{EAC42DAB-AC37-F098-E80A-BB085F178110}"/>
              </a:ext>
            </a:extLst>
          </p:cNvPr>
          <p:cNvSpPr txBox="1"/>
          <p:nvPr/>
        </p:nvSpPr>
        <p:spPr>
          <a:xfrm>
            <a:off x="7174532" y="2780928"/>
            <a:ext cx="4392488" cy="3083921"/>
          </a:xfrm>
          <a:prstGeom prst="rect">
            <a:avLst/>
          </a:prstGeom>
          <a:noFill/>
        </p:spPr>
        <p:txBody>
          <a:bodyPr wrap="square" rtlCol="0">
            <a:spAutoFit/>
          </a:bodyPr>
          <a:lstStyle/>
          <a:p>
            <a:pPr>
              <a:lnSpc>
                <a:spcPct val="90000"/>
              </a:lnSpc>
            </a:pPr>
            <a:r>
              <a:rPr lang="da-DK" sz="2400" dirty="0"/>
              <a:t>Skattetrykket i henholdsvis den skandinaviske og centraleuropæiske er relativt ens – i den liberale velfærdsmodel noget lavere end de to andre</a:t>
            </a:r>
          </a:p>
          <a:p>
            <a:pPr>
              <a:lnSpc>
                <a:spcPct val="90000"/>
              </a:lnSpc>
            </a:pPr>
            <a:endParaRPr lang="da-DK" sz="2400" dirty="0"/>
          </a:p>
          <a:p>
            <a:pPr>
              <a:lnSpc>
                <a:spcPct val="90000"/>
              </a:lnSpc>
            </a:pPr>
            <a:r>
              <a:rPr lang="da-DK" sz="2400" dirty="0"/>
              <a:t>Det er måden det er sat sammen på der er forskellig.</a:t>
            </a:r>
          </a:p>
        </p:txBody>
      </p:sp>
    </p:spTree>
    <p:extLst>
      <p:ext uri="{BB962C8B-B14F-4D97-AF65-F5344CB8AC3E}">
        <p14:creationId xmlns:p14="http://schemas.microsoft.com/office/powerpoint/2010/main" val="3598157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173A24-10A0-64AE-2537-B6570B1171C4}"/>
              </a:ext>
            </a:extLst>
          </p:cNvPr>
          <p:cNvSpPr>
            <a:spLocks noGrp="1"/>
          </p:cNvSpPr>
          <p:nvPr>
            <p:ph type="title"/>
          </p:nvPr>
        </p:nvSpPr>
        <p:spPr/>
        <p:txBody>
          <a:bodyPr/>
          <a:lstStyle/>
          <a:p>
            <a:pPr algn="ctr"/>
            <a:r>
              <a:rPr lang="da-DK" dirty="0"/>
              <a:t>Konkurrencestaten</a:t>
            </a:r>
          </a:p>
        </p:txBody>
      </p:sp>
      <p:sp>
        <p:nvSpPr>
          <p:cNvPr id="3" name="Pladsholder til indhold 2">
            <a:extLst>
              <a:ext uri="{FF2B5EF4-FFF2-40B4-BE49-F238E27FC236}">
                <a16:creationId xmlns:a16="http://schemas.microsoft.com/office/drawing/2014/main" id="{69964B2B-D38F-4BA3-C001-76521547FE86}"/>
              </a:ext>
            </a:extLst>
          </p:cNvPr>
          <p:cNvSpPr>
            <a:spLocks noGrp="1"/>
          </p:cNvSpPr>
          <p:nvPr>
            <p:ph idx="1"/>
          </p:nvPr>
        </p:nvSpPr>
        <p:spPr/>
        <p:txBody>
          <a:bodyPr>
            <a:normAutofit fontScale="92500" lnSpcReduction="10000"/>
          </a:bodyPr>
          <a:lstStyle/>
          <a:p>
            <a:r>
              <a:rPr lang="da-DK" dirty="0"/>
              <a:t>Virksomhederne er i højere grad end tidligere påvirket af konkurrencen fra andre landes virksomheder. Landets fremtidige velstand er i stigende grad afhængig af, at danske virksomheder er konkurrencedygtige.</a:t>
            </a:r>
          </a:p>
          <a:p>
            <a:r>
              <a:rPr lang="da-DK" dirty="0"/>
              <a:t>Konkurrencen mellem nationer har givet anledning til, at man nu betragter lande som konkurrencestater. Danmark dyster med fx Sverige og Tyskland om at skabe de bedste rammer for vore virksomheders konkurrenceevne, så de bedre kan konkurrere med svenske og tyske virksomheder.</a:t>
            </a:r>
          </a:p>
          <a:p>
            <a:r>
              <a:rPr lang="da-DK" dirty="0"/>
              <a:t>At betragte lande som konkurrenter – konkurrencestater – indebærer ifølge denne tankegang, at velfærdsstaten skal ses i et nyt lys. Fortalerne for begrebet konkurrencestat mener, at den nuværende velfærdsmodel med høj skat og med universelle ydelser ikke er gearet til at klare konkurrencen fra verdensmarkedet.</a:t>
            </a:r>
          </a:p>
        </p:txBody>
      </p:sp>
    </p:spTree>
    <p:extLst>
      <p:ext uri="{BB962C8B-B14F-4D97-AF65-F5344CB8AC3E}">
        <p14:creationId xmlns:p14="http://schemas.microsoft.com/office/powerpoint/2010/main" val="1730577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4070FF-E6D7-9367-F418-D3D08F3610A0}"/>
              </a:ext>
            </a:extLst>
          </p:cNvPr>
          <p:cNvSpPr>
            <a:spLocks noGrp="1"/>
          </p:cNvSpPr>
          <p:nvPr>
            <p:ph type="title"/>
          </p:nvPr>
        </p:nvSpPr>
        <p:spPr/>
        <p:txBody>
          <a:bodyPr/>
          <a:lstStyle/>
          <a:p>
            <a:pPr algn="ctr"/>
            <a:r>
              <a:rPr lang="da-DK" dirty="0"/>
              <a:t>Konkurrencestaten</a:t>
            </a:r>
          </a:p>
        </p:txBody>
      </p:sp>
      <p:sp>
        <p:nvSpPr>
          <p:cNvPr id="3" name="Pladsholder til indhold 2">
            <a:extLst>
              <a:ext uri="{FF2B5EF4-FFF2-40B4-BE49-F238E27FC236}">
                <a16:creationId xmlns:a16="http://schemas.microsoft.com/office/drawing/2014/main" id="{6429236C-2A8A-527A-1EC3-FCEE67CBEA9D}"/>
              </a:ext>
            </a:extLst>
          </p:cNvPr>
          <p:cNvSpPr>
            <a:spLocks noGrp="1"/>
          </p:cNvSpPr>
          <p:nvPr>
            <p:ph idx="1"/>
          </p:nvPr>
        </p:nvSpPr>
        <p:spPr/>
        <p:txBody>
          <a:bodyPr>
            <a:normAutofit fontScale="85000" lnSpcReduction="10000"/>
          </a:bodyPr>
          <a:lstStyle/>
          <a:p>
            <a:r>
              <a:rPr lang="da-DK" dirty="0"/>
              <a:t>Den traditionelle velfærdsstats opgave er bl.a. at omfordele og beskytte de svage. I konkurrencestaten skal staten snarere sørge for, at befolkningen er parat til at levere den arbejdskraft, som der er behov for i en globaliseret økonomi. Det betyder, at der satses på, at få så mange ud på arbejdsmarkedet som muligt. Det gør man ved at skabe incitament – tilskyndelse – til at folk søger arbejde, og til at de arbejder længere. Det sker fx ved at indrette indkomstskattesystemet, så det giver større økonomiske fordele at arbejde mere.</a:t>
            </a:r>
          </a:p>
          <a:p>
            <a:r>
              <a:rPr lang="da-DK" dirty="0"/>
              <a:t>Konkurrencestat-vinklen indebærer med andre ord en helt anden måde at se på den offentlige sektor og på velfærd. Virksomhedernes konkurrenceevne er i fokus. At politikerne herhjemme er begyndt at tænke konkurrencestat frem for traditionel velfærdsstat, er der mange eksempler på de senere år. Man har forkortet dagpengeperioden, ændret SU-regler, foretaget nedskæringer på overførselsindkomster, nedsat selskabsskatten – alt sammen peger i retning af at styrke konkurrencestaten, ofte på bekostning af den traditionelle velfærdsstat.</a:t>
            </a:r>
          </a:p>
        </p:txBody>
      </p:sp>
    </p:spTree>
    <p:extLst>
      <p:ext uri="{BB962C8B-B14F-4D97-AF65-F5344CB8AC3E}">
        <p14:creationId xmlns:p14="http://schemas.microsoft.com/office/powerpoint/2010/main" val="3483885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B93B39-008B-88FA-9BCD-B83DE3EB5002}"/>
              </a:ext>
            </a:extLst>
          </p:cNvPr>
          <p:cNvSpPr>
            <a:spLocks noGrp="1"/>
          </p:cNvSpPr>
          <p:nvPr>
            <p:ph type="title"/>
          </p:nvPr>
        </p:nvSpPr>
        <p:spPr/>
        <p:txBody>
          <a:bodyPr/>
          <a:lstStyle/>
          <a:p>
            <a:pPr algn="ctr"/>
            <a:r>
              <a:rPr lang="da-DK" dirty="0"/>
              <a:t>Pause</a:t>
            </a:r>
          </a:p>
        </p:txBody>
      </p:sp>
      <p:sp>
        <p:nvSpPr>
          <p:cNvPr id="3" name="Pladsholder til indhold 2">
            <a:extLst>
              <a:ext uri="{FF2B5EF4-FFF2-40B4-BE49-F238E27FC236}">
                <a16:creationId xmlns:a16="http://schemas.microsoft.com/office/drawing/2014/main" id="{0C9CCDD4-38FC-5921-DA49-894A585304DA}"/>
              </a:ext>
            </a:extLst>
          </p:cNvPr>
          <p:cNvSpPr>
            <a:spLocks noGrp="1"/>
          </p:cNvSpPr>
          <p:nvPr>
            <p:ph idx="1"/>
          </p:nvPr>
        </p:nvSpPr>
        <p:spPr/>
        <p:txBody>
          <a:bodyPr/>
          <a:lstStyle/>
          <a:p>
            <a:r>
              <a:rPr lang="da-DK" dirty="0">
                <a:sym typeface="Wingdings" panose="05000000000000000000" pitchFamily="2" charset="2"/>
              </a:rPr>
              <a:t></a:t>
            </a:r>
            <a:endParaRPr lang="da-DK" dirty="0"/>
          </a:p>
        </p:txBody>
      </p:sp>
    </p:spTree>
    <p:extLst>
      <p:ext uri="{BB962C8B-B14F-4D97-AF65-F5344CB8AC3E}">
        <p14:creationId xmlns:p14="http://schemas.microsoft.com/office/powerpoint/2010/main" val="1098468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161636-43D4-E9DC-9720-97FC21CD8CD5}"/>
              </a:ext>
            </a:extLst>
          </p:cNvPr>
          <p:cNvSpPr>
            <a:spLocks noGrp="1"/>
          </p:cNvSpPr>
          <p:nvPr>
            <p:ph type="title"/>
          </p:nvPr>
        </p:nvSpPr>
        <p:spPr/>
        <p:txBody>
          <a:bodyPr/>
          <a:lstStyle/>
          <a:p>
            <a:pPr algn="ctr"/>
            <a:r>
              <a:rPr lang="da-DK" dirty="0"/>
              <a:t>Råd til velfærd?</a:t>
            </a:r>
          </a:p>
        </p:txBody>
      </p:sp>
      <p:sp>
        <p:nvSpPr>
          <p:cNvPr id="3" name="Pladsholder til indhold 2">
            <a:extLst>
              <a:ext uri="{FF2B5EF4-FFF2-40B4-BE49-F238E27FC236}">
                <a16:creationId xmlns:a16="http://schemas.microsoft.com/office/drawing/2014/main" id="{95FF6481-B865-72A5-F9C9-78554BAE0443}"/>
              </a:ext>
            </a:extLst>
          </p:cNvPr>
          <p:cNvSpPr>
            <a:spLocks noGrp="1"/>
          </p:cNvSpPr>
          <p:nvPr>
            <p:ph idx="1"/>
          </p:nvPr>
        </p:nvSpPr>
        <p:spPr/>
        <p:txBody>
          <a:bodyPr/>
          <a:lstStyle/>
          <a:p>
            <a:r>
              <a:rPr lang="da-DK" dirty="0"/>
              <a:t>Har vi råd til velfærdsstaten i fremtiden, det kigger vi lidt på </a:t>
            </a:r>
            <a:r>
              <a:rPr lang="da-DK" dirty="0">
                <a:sym typeface="Wingdings" panose="05000000000000000000" pitchFamily="2" charset="2"/>
              </a:rPr>
              <a:t></a:t>
            </a:r>
          </a:p>
          <a:p>
            <a:r>
              <a:rPr lang="da-DK" dirty="0" err="1">
                <a:sym typeface="Wingdings" panose="05000000000000000000" pitchFamily="2" charset="2"/>
              </a:rPr>
              <a:t>Baumol</a:t>
            </a:r>
            <a:r>
              <a:rPr lang="da-DK" dirty="0">
                <a:sym typeface="Wingdings" panose="05000000000000000000" pitchFamily="2" charset="2"/>
              </a:rPr>
              <a:t>-effekten</a:t>
            </a:r>
          </a:p>
          <a:p>
            <a:r>
              <a:rPr lang="da-DK" dirty="0">
                <a:sym typeface="Wingdings" panose="05000000000000000000" pitchFamily="2" charset="2"/>
              </a:rPr>
              <a:t>Hængekøjeudfordringen</a:t>
            </a:r>
          </a:p>
          <a:p>
            <a:r>
              <a:rPr lang="da-DK" dirty="0">
                <a:sym typeface="Wingdings" panose="05000000000000000000" pitchFamily="2" charset="2"/>
              </a:rPr>
              <a:t>Finansiering af velfærdsstaten</a:t>
            </a:r>
          </a:p>
          <a:p>
            <a:r>
              <a:rPr lang="da-DK" dirty="0">
                <a:sym typeface="Wingdings" panose="05000000000000000000" pitchFamily="2" charset="2"/>
              </a:rPr>
              <a:t>Arbejdstid eller manglen på samme.</a:t>
            </a:r>
            <a:endParaRPr lang="da-DK" dirty="0"/>
          </a:p>
        </p:txBody>
      </p:sp>
    </p:spTree>
    <p:extLst>
      <p:ext uri="{BB962C8B-B14F-4D97-AF65-F5344CB8AC3E}">
        <p14:creationId xmlns:p14="http://schemas.microsoft.com/office/powerpoint/2010/main" val="589813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Metadata/LabelInfo.xml><?xml version="1.0" encoding="utf-8"?>
<clbl:labelList xmlns:clbl="http://schemas.microsoft.com/office/2020/mipLabelMetadata">
  <clbl:label id="{1b29427a-4ed3-4f0e-a3ff-ced1342f64ac}" enabled="0" method="" siteId="{1b29427a-4ed3-4f0e-a3ff-ced1342f64ac}" removed="1"/>
</clbl:labelList>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1501</TotalTime>
  <Words>487</Words>
  <Application>Microsoft Office PowerPoint</Application>
  <PresentationFormat>Brugerdefineret</PresentationFormat>
  <Paragraphs>40</Paragraphs>
  <Slides>11</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11</vt:i4>
      </vt:variant>
    </vt:vector>
  </HeadingPairs>
  <TitlesOfParts>
    <vt:vector size="15" baseType="lpstr">
      <vt:lpstr>Arial</vt:lpstr>
      <vt:lpstr>Century Gothic</vt:lpstr>
      <vt:lpstr>Wingdings</vt:lpstr>
      <vt:lpstr>Præsentation med verden 16x9</vt:lpstr>
      <vt:lpstr>Råd til velfærd?</vt:lpstr>
      <vt:lpstr>Dagens program</vt:lpstr>
      <vt:lpstr>Repetition</vt:lpstr>
      <vt:lpstr>Velfærdsmodeller</vt:lpstr>
      <vt:lpstr>Skattestrukturen</vt:lpstr>
      <vt:lpstr>Konkurrencestaten</vt:lpstr>
      <vt:lpstr>Konkurrencestaten</vt:lpstr>
      <vt:lpstr>Pause</vt:lpstr>
      <vt:lpstr>Råd til velfærd?</vt:lpstr>
      <vt:lpstr>Hvordan skal vi arbejde med artiklerne?</vt:lpstr>
      <vt:lpstr>OPsamling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Lennart Nelting Keller (LNKE - Underviser - VE - AK)</dc:creator>
  <cp:lastModifiedBy>Lennart Nelting Keller (LNKE - Underviser - VE - AK)</cp:lastModifiedBy>
  <cp:revision>1</cp:revision>
  <dcterms:created xsi:type="dcterms:W3CDTF">2024-10-07T07:17:37Z</dcterms:created>
  <dcterms:modified xsi:type="dcterms:W3CDTF">2024-10-08T08:18:46Z</dcterms:modified>
</cp:coreProperties>
</file>