
<file path=[Content_Types].xml><?xml version="1.0" encoding="utf-8"?>
<Types xmlns="http://schemas.openxmlformats.org/package/2006/content-types">
  <Default Extension="jpe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88825" cy="6858000"/>
  <p:notesSz cx="6858000" cy="9144000"/>
  <p:defaultTextStyle>
    <a:defPPr rtl="0">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3" autoAdjust="0"/>
    <p:restoredTop sz="94886" autoAdjust="0"/>
  </p:normalViewPr>
  <p:slideViewPr>
    <p:cSldViewPr>
      <p:cViewPr varScale="1">
        <p:scale>
          <a:sx n="70" d="100"/>
          <a:sy n="70" d="100"/>
        </p:scale>
        <p:origin x="384" y="72"/>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93" d="100"/>
          <a:sy n="93" d="100"/>
        </p:scale>
        <p:origin x="295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nnart Nelting Keller (LNKE - Underviser - VE - AK)" userId="0f8b2343-f0d9-4667-9071-fe4d1167a82f" providerId="ADAL" clId="{4185456A-7E55-4353-889C-06D70057AA3D}"/>
    <pc:docChg chg="custSel addSld delSld modSld">
      <pc:chgData name="Lennart Nelting Keller (LNKE - Underviser - VE - AK)" userId="0f8b2343-f0d9-4667-9071-fe4d1167a82f" providerId="ADAL" clId="{4185456A-7E55-4353-889C-06D70057AA3D}" dt="2024-10-10T10:14:07.262" v="160" actId="20577"/>
      <pc:docMkLst>
        <pc:docMk/>
      </pc:docMkLst>
      <pc:sldChg chg="modSp mod">
        <pc:chgData name="Lennart Nelting Keller (LNKE - Underviser - VE - AK)" userId="0f8b2343-f0d9-4667-9071-fe4d1167a82f" providerId="ADAL" clId="{4185456A-7E55-4353-889C-06D70057AA3D}" dt="2024-10-10T10:14:07.262" v="160" actId="20577"/>
        <pc:sldMkLst>
          <pc:docMk/>
          <pc:sldMk cId="654623339" sldId="257"/>
        </pc:sldMkLst>
        <pc:spChg chg="mod">
          <ac:chgData name="Lennart Nelting Keller (LNKE - Underviser - VE - AK)" userId="0f8b2343-f0d9-4667-9071-fe4d1167a82f" providerId="ADAL" clId="{4185456A-7E55-4353-889C-06D70057AA3D}" dt="2024-10-10T10:14:07.262" v="160" actId="20577"/>
          <ac:spMkLst>
            <pc:docMk/>
            <pc:sldMk cId="654623339" sldId="257"/>
            <ac:spMk id="3" creationId="{2BB7C060-D92D-999D-7BA3-101060C8F73E}"/>
          </ac:spMkLst>
        </pc:spChg>
      </pc:sldChg>
      <pc:sldChg chg="modSp mod">
        <pc:chgData name="Lennart Nelting Keller (LNKE - Underviser - VE - AK)" userId="0f8b2343-f0d9-4667-9071-fe4d1167a82f" providerId="ADAL" clId="{4185456A-7E55-4353-889C-06D70057AA3D}" dt="2024-10-09T09:26:52.951" v="98" actId="20577"/>
        <pc:sldMkLst>
          <pc:docMk/>
          <pc:sldMk cId="4122443607" sldId="274"/>
        </pc:sldMkLst>
        <pc:spChg chg="mod">
          <ac:chgData name="Lennart Nelting Keller (LNKE - Underviser - VE - AK)" userId="0f8b2343-f0d9-4667-9071-fe4d1167a82f" providerId="ADAL" clId="{4185456A-7E55-4353-889C-06D70057AA3D}" dt="2024-10-09T09:26:34.071" v="21" actId="20577"/>
          <ac:spMkLst>
            <pc:docMk/>
            <pc:sldMk cId="4122443607" sldId="274"/>
            <ac:spMk id="2" creationId="{3433781B-C96B-59B0-FBCF-AEF7A2C3CA78}"/>
          </ac:spMkLst>
        </pc:spChg>
        <pc:spChg chg="mod">
          <ac:chgData name="Lennart Nelting Keller (LNKE - Underviser - VE - AK)" userId="0f8b2343-f0d9-4667-9071-fe4d1167a82f" providerId="ADAL" clId="{4185456A-7E55-4353-889C-06D70057AA3D}" dt="2024-10-09T09:26:52.951" v="98" actId="20577"/>
          <ac:spMkLst>
            <pc:docMk/>
            <pc:sldMk cId="4122443607" sldId="274"/>
            <ac:spMk id="3" creationId="{992316B0-D1F1-5916-BFA3-F36B6D3354C0}"/>
          </ac:spMkLst>
        </pc:spChg>
      </pc:sldChg>
      <pc:sldChg chg="new del">
        <pc:chgData name="Lennart Nelting Keller (LNKE - Underviser - VE - AK)" userId="0f8b2343-f0d9-4667-9071-fe4d1167a82f" providerId="ADAL" clId="{4185456A-7E55-4353-889C-06D70057AA3D}" dt="2024-10-10T10:07:04.898" v="100" actId="2696"/>
        <pc:sldMkLst>
          <pc:docMk/>
          <pc:sldMk cId="1657990593" sldId="27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da-DK"/>
          </a:p>
        </p:txBody>
      </p:sp>
      <p:sp>
        <p:nvSpPr>
          <p:cNvPr id="3" name="Pladsholder til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4B12C811-E921-4FDA-B1B6-7D95825DC33E}" type="datetime1">
              <a:rPr lang="da-DK" smtClean="0"/>
              <a:t>10-10-2024</a:t>
            </a:fld>
            <a:endParaRPr lang="da-DK"/>
          </a:p>
        </p:txBody>
      </p:sp>
      <p:sp>
        <p:nvSpPr>
          <p:cNvPr id="4" name="Pladsholder til sidefod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da-DK"/>
          </a:p>
        </p:txBody>
      </p:sp>
      <p:sp>
        <p:nvSpPr>
          <p:cNvPr id="5" name="Pladsholder til sli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446DCAE-1661-43FF-8A44-43DAFDC1FD90}" type="slidenum">
              <a:rPr lang="da-DK"/>
              <a:t>‹nr.›</a:t>
            </a:fld>
            <a:endParaRPr lang="da-DK"/>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da-DK" noProof="0"/>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5B1A0-17BF-4B62-88BF-5EB76D35A279}" type="datetime1">
              <a:rPr lang="da-DK" smtClean="0"/>
              <a:pPr/>
              <a:t>10-10-2024</a:t>
            </a:fld>
            <a:endParaRPr lang="da-DK" dirty="0"/>
          </a:p>
        </p:txBody>
      </p:sp>
      <p:sp>
        <p:nvSpPr>
          <p:cNvPr id="4" name="Pladsholder til slidebillede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da-DK" noProof="0"/>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da-DK" noProof="0"/>
          </a:p>
        </p:txBody>
      </p:sp>
      <p:sp>
        <p:nvSpPr>
          <p:cNvPr id="7" name="Pladsholder til sli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69C971FF-EF28-4195-A575-329446EFAA55}" type="slidenum">
              <a:rPr lang="da-DK" noProof="0"/>
              <a:t>‹nr.›</a:t>
            </a:fld>
            <a:endParaRPr lang="da-DK" noProof="0"/>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rtl="0"/>
            <a:fld id="{69C971FF-EF28-4195-A575-329446EFAA55}" type="slidenum">
              <a:rPr lang="da-DK" smtClean="0"/>
              <a:t>1</a:t>
            </a:fld>
            <a:endParaRPr lang="da-DK"/>
          </a:p>
        </p:txBody>
      </p:sp>
    </p:spTree>
    <p:extLst>
      <p:ext uri="{BB962C8B-B14F-4D97-AF65-F5344CB8AC3E}">
        <p14:creationId xmlns:p14="http://schemas.microsoft.com/office/powerpoint/2010/main" val="656359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6" name="Kombinationstegning 6" descr="Verdenskort"/>
          <p:cNvSpPr>
            <a:spLocks noEditPoints="1"/>
          </p:cNvSpPr>
          <p:nvPr/>
        </p:nvSpPr>
        <p:spPr bwMode="gray">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lvl="0" rtl="0"/>
            <a:endParaRPr lang="da-DK" noProof="0">
              <a:solidFill>
                <a:schemeClr val="lt1"/>
              </a:solidFill>
            </a:endParaRPr>
          </a:p>
        </p:txBody>
      </p:sp>
      <p:sp>
        <p:nvSpPr>
          <p:cNvPr id="2" name="Titel 1"/>
          <p:cNvSpPr>
            <a:spLocks noGrp="1"/>
          </p:cNvSpPr>
          <p:nvPr>
            <p:ph type="ctrTitle" hasCustomPrompt="1"/>
          </p:nvPr>
        </p:nvSpPr>
        <p:spPr>
          <a:xfrm>
            <a:off x="1217613" y="1828799"/>
            <a:ext cx="9753600" cy="3048001"/>
          </a:xfrm>
        </p:spPr>
        <p:txBody>
          <a:bodyPr rtlCol="0">
            <a:normAutofit/>
          </a:bodyPr>
          <a:lstStyle>
            <a:lvl1pPr>
              <a:defRPr sz="4400"/>
            </a:lvl1pPr>
          </a:lstStyle>
          <a:p>
            <a:pPr rtl="0"/>
            <a:r>
              <a:rPr lang="da-DK" noProof="0"/>
              <a:t>Klik for at redigere titeltypografier i master</a:t>
            </a:r>
          </a:p>
        </p:txBody>
      </p:sp>
      <p:sp>
        <p:nvSpPr>
          <p:cNvPr id="3" name="Undertitel 2"/>
          <p:cNvSpPr>
            <a:spLocks noGrp="1"/>
          </p:cNvSpPr>
          <p:nvPr>
            <p:ph type="subTitle" idx="1"/>
          </p:nvPr>
        </p:nvSpPr>
        <p:spPr>
          <a:xfrm>
            <a:off x="1217614" y="5029200"/>
            <a:ext cx="7848600" cy="1143000"/>
          </a:xfrm>
        </p:spPr>
        <p:txBody>
          <a:bodyPr rtlCol="0">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da-DK" noProof="0"/>
              <a:t>Klik for at redigere undertiteltypografien i masteren</a:t>
            </a: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a-DK" noProof="0"/>
              <a:t>Klik for at redigere titeltypografier i master</a:t>
            </a:r>
          </a:p>
        </p:txBody>
      </p:sp>
      <p:sp>
        <p:nvSpPr>
          <p:cNvPr id="3" name="Pladsholder til lodret tekst 2"/>
          <p:cNvSpPr>
            <a:spLocks noGrp="1"/>
          </p:cNvSpPr>
          <p:nvPr>
            <p:ph type="body" orient="vert" idx="1" hasCustomPrompt="1"/>
          </p:nvPr>
        </p:nvSpPr>
        <p:spPr/>
        <p:txBody>
          <a:bodyPr vert="eaVert" rtlCol="0"/>
          <a:lstStyle>
            <a:lvl5pPr>
              <a:defRPr/>
            </a:lvl5pPr>
            <a:lvl6pPr>
              <a:defRPr/>
            </a:lvl6pPr>
            <a:lvl7pPr>
              <a:defRPr baseline="0"/>
            </a:lvl7pPr>
            <a:lvl8pPr>
              <a:defRPr baseline="0"/>
            </a:lvl8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5" name="Pladsholder til sidefod 4"/>
          <p:cNvSpPr>
            <a:spLocks noGrp="1"/>
          </p:cNvSpPr>
          <p:nvPr>
            <p:ph type="ftr" sz="quarter" idx="11"/>
          </p:nvPr>
        </p:nvSpPr>
        <p:spPr/>
        <p:txBody>
          <a:bodyPr rtlCol="0"/>
          <a:lstStyle/>
          <a:p>
            <a:pPr rtl="0"/>
            <a:r>
              <a:rPr lang="da-DK" noProof="0"/>
              <a:t>Tilføj en sidefod</a:t>
            </a:r>
          </a:p>
        </p:txBody>
      </p:sp>
      <p:sp>
        <p:nvSpPr>
          <p:cNvPr id="4" name="Pladsholder til dato 3"/>
          <p:cNvSpPr>
            <a:spLocks noGrp="1"/>
          </p:cNvSpPr>
          <p:nvPr>
            <p:ph type="dt" sz="half" idx="10"/>
          </p:nvPr>
        </p:nvSpPr>
        <p:spPr/>
        <p:txBody>
          <a:bodyPr rtlCol="0"/>
          <a:lstStyle/>
          <a:p>
            <a:pPr rtl="0"/>
            <a:fld id="{90D839CF-EF64-4676-B748-7324FBA79A14}" type="datetime1">
              <a:rPr lang="da-DK" noProof="0" smtClean="0"/>
              <a:t>10-10-2024</a:t>
            </a:fld>
            <a:endParaRPr lang="da-DK" noProof="0"/>
          </a:p>
        </p:txBody>
      </p:sp>
      <p:sp>
        <p:nvSpPr>
          <p:cNvPr id="6" name="Pladsholder til slidenummer 5"/>
          <p:cNvSpPr>
            <a:spLocks noGrp="1"/>
          </p:cNvSpPr>
          <p:nvPr>
            <p:ph type="sldNum" sz="quarter" idx="12"/>
          </p:nvPr>
        </p:nvSpPr>
        <p:spPr/>
        <p:txBody>
          <a:bodyPr rtlCol="0"/>
          <a:lstStyle/>
          <a:p>
            <a:pPr rtl="0"/>
            <a:fld id="{F36C87F6-986D-49E6-AF40-1B3A1EE8064D}" type="slidenum">
              <a:rPr lang="da-DK" noProof="0"/>
              <a:t>‹nr.›</a:t>
            </a:fld>
            <a:endParaRPr lang="da-DK" noProof="0"/>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hasCustomPrompt="1"/>
          </p:nvPr>
        </p:nvSpPr>
        <p:spPr>
          <a:xfrm>
            <a:off x="8836898" y="685800"/>
            <a:ext cx="2134315" cy="5486400"/>
          </a:xfrm>
        </p:spPr>
        <p:txBody>
          <a:bodyPr vert="eaVert" rtlCol="0"/>
          <a:lstStyle/>
          <a:p>
            <a:pPr rtl="0"/>
            <a:r>
              <a:rPr lang="da-DK" noProof="0"/>
              <a:t>Klik for at redigere titeltypografier i master</a:t>
            </a:r>
          </a:p>
        </p:txBody>
      </p:sp>
      <p:sp>
        <p:nvSpPr>
          <p:cNvPr id="3" name="Pladsholder til lodret tekst 2"/>
          <p:cNvSpPr>
            <a:spLocks noGrp="1"/>
          </p:cNvSpPr>
          <p:nvPr>
            <p:ph type="body" orient="vert" idx="1" hasCustomPrompt="1"/>
          </p:nvPr>
        </p:nvSpPr>
        <p:spPr>
          <a:xfrm>
            <a:off x="1217613" y="685800"/>
            <a:ext cx="7416138" cy="5486400"/>
          </a:xfrm>
        </p:spPr>
        <p:txBody>
          <a:bodyPr vert="eaVert" rtlCol="0"/>
          <a:lstStyle>
            <a:lvl5pPr>
              <a:defRPr/>
            </a:lvl5pPr>
            <a:lvl6pPr>
              <a:defRPr/>
            </a:lvl6pPr>
            <a:lvl7pPr>
              <a:defRPr/>
            </a:lvl7pPr>
            <a:lvl8pPr>
              <a:defRPr/>
            </a:lvl8pPr>
            <a:lvl9pPr>
              <a:defRPr/>
            </a:lvl9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5" name="Pladsholder til sidefod 4"/>
          <p:cNvSpPr>
            <a:spLocks noGrp="1"/>
          </p:cNvSpPr>
          <p:nvPr>
            <p:ph type="ftr" sz="quarter" idx="11"/>
          </p:nvPr>
        </p:nvSpPr>
        <p:spPr/>
        <p:txBody>
          <a:bodyPr rtlCol="0"/>
          <a:lstStyle/>
          <a:p>
            <a:pPr rtl="0"/>
            <a:r>
              <a:rPr lang="da-DK" noProof="0"/>
              <a:t>Tilføj en sidefod</a:t>
            </a:r>
          </a:p>
        </p:txBody>
      </p:sp>
      <p:sp>
        <p:nvSpPr>
          <p:cNvPr id="4" name="Pladsholder til dato 3"/>
          <p:cNvSpPr>
            <a:spLocks noGrp="1"/>
          </p:cNvSpPr>
          <p:nvPr>
            <p:ph type="dt" sz="half" idx="10"/>
          </p:nvPr>
        </p:nvSpPr>
        <p:spPr/>
        <p:txBody>
          <a:bodyPr rtlCol="0"/>
          <a:lstStyle/>
          <a:p>
            <a:pPr rtl="0"/>
            <a:fld id="{4838AC6B-5A42-491D-8FE2-CAC4F943ED23}" type="datetime1">
              <a:rPr lang="da-DK" noProof="0" smtClean="0"/>
              <a:t>10-10-2024</a:t>
            </a:fld>
            <a:endParaRPr lang="da-DK" noProof="0"/>
          </a:p>
        </p:txBody>
      </p:sp>
      <p:sp>
        <p:nvSpPr>
          <p:cNvPr id="6" name="Pladsholder til slidenummer 5"/>
          <p:cNvSpPr>
            <a:spLocks noGrp="1"/>
          </p:cNvSpPr>
          <p:nvPr>
            <p:ph type="sldNum" sz="quarter" idx="12"/>
          </p:nvPr>
        </p:nvSpPr>
        <p:spPr/>
        <p:txBody>
          <a:bodyPr rtlCol="0"/>
          <a:lstStyle/>
          <a:p>
            <a:pPr rtl="0"/>
            <a:fld id="{F36C87F6-986D-49E6-AF40-1B3A1EE8064D}" type="slidenum">
              <a:rPr lang="da-DK" noProof="0"/>
              <a:t>‹nr.›</a:t>
            </a:fld>
            <a:endParaRPr lang="da-DK" noProof="0"/>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a-DK" noProof="0"/>
              <a:t>Klik for at redigere titeltypografier i master</a:t>
            </a:r>
          </a:p>
        </p:txBody>
      </p:sp>
      <p:sp>
        <p:nvSpPr>
          <p:cNvPr id="3" name="Pladsholder til indhold 2"/>
          <p:cNvSpPr>
            <a:spLocks noGrp="1"/>
          </p:cNvSpPr>
          <p:nvPr>
            <p:ph idx="1" hasCustomPrompt="1"/>
          </p:nvPr>
        </p:nvSpPr>
        <p:spPr/>
        <p:txBody>
          <a:bodyPr rtlCol="0"/>
          <a:lstStyle>
            <a:lvl5pPr>
              <a:defRPr/>
            </a:lvl5pPr>
            <a:lvl6pPr>
              <a:defRPr/>
            </a:lvl6pPr>
            <a:lvl7pPr>
              <a:defRPr baseline="0"/>
            </a:lvl7pPr>
            <a:lvl8pPr>
              <a:defRPr baseline="0"/>
            </a:lvl8pPr>
            <a:lvl9pPr>
              <a:defRPr baseline="0"/>
            </a:lvl9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5" name="Pladsholder til sidefod 4"/>
          <p:cNvSpPr>
            <a:spLocks noGrp="1"/>
          </p:cNvSpPr>
          <p:nvPr>
            <p:ph type="ftr" sz="quarter" idx="11"/>
          </p:nvPr>
        </p:nvSpPr>
        <p:spPr/>
        <p:txBody>
          <a:bodyPr rtlCol="0"/>
          <a:lstStyle/>
          <a:p>
            <a:pPr rtl="0"/>
            <a:r>
              <a:rPr lang="da-DK" noProof="0"/>
              <a:t>Tilføj en sidefod</a:t>
            </a:r>
          </a:p>
        </p:txBody>
      </p:sp>
      <p:sp>
        <p:nvSpPr>
          <p:cNvPr id="4" name="Pladsholder til dato 3"/>
          <p:cNvSpPr>
            <a:spLocks noGrp="1"/>
          </p:cNvSpPr>
          <p:nvPr>
            <p:ph type="dt" sz="half" idx="10"/>
          </p:nvPr>
        </p:nvSpPr>
        <p:spPr/>
        <p:txBody>
          <a:bodyPr rtlCol="0"/>
          <a:lstStyle/>
          <a:p>
            <a:pPr rtl="0"/>
            <a:fld id="{8A0424E2-5020-4EC7-B0B7-C1315A438B9D}" type="datetime1">
              <a:rPr lang="da-DK" noProof="0" smtClean="0"/>
              <a:t>10-10-2024</a:t>
            </a:fld>
            <a:endParaRPr lang="da-DK" noProof="0"/>
          </a:p>
        </p:txBody>
      </p:sp>
      <p:sp>
        <p:nvSpPr>
          <p:cNvPr id="6" name="Pladsholder til slidenummer 5"/>
          <p:cNvSpPr>
            <a:spLocks noGrp="1"/>
          </p:cNvSpPr>
          <p:nvPr>
            <p:ph type="sldNum" sz="quarter" idx="12"/>
          </p:nvPr>
        </p:nvSpPr>
        <p:spPr/>
        <p:txBody>
          <a:bodyPr rtlCol="0"/>
          <a:lstStyle/>
          <a:p>
            <a:pPr rtl="0"/>
            <a:fld id="{F36C87F6-986D-49E6-AF40-1B3A1EE8064D}" type="slidenum">
              <a:rPr lang="da-DK" noProof="0"/>
              <a:t>‹nr.›</a:t>
            </a:fld>
            <a:endParaRPr lang="da-DK" noProof="0"/>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tionsoversk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217614" y="3429000"/>
            <a:ext cx="9753600" cy="2362199"/>
          </a:xfrm>
        </p:spPr>
        <p:txBody>
          <a:bodyPr rtlCol="0" anchor="b">
            <a:normAutofit/>
          </a:bodyPr>
          <a:lstStyle>
            <a:lvl1pPr algn="l">
              <a:defRPr sz="4400" b="0" cap="all"/>
            </a:lvl1pPr>
          </a:lstStyle>
          <a:p>
            <a:pPr rtl="0"/>
            <a:r>
              <a:rPr lang="da-DK" noProof="0"/>
              <a:t>Klik for at redigere titeltypografier i master</a:t>
            </a:r>
          </a:p>
        </p:txBody>
      </p:sp>
      <p:sp>
        <p:nvSpPr>
          <p:cNvPr id="3" name="Pladsholder til tekst 2"/>
          <p:cNvSpPr>
            <a:spLocks noGrp="1"/>
          </p:cNvSpPr>
          <p:nvPr>
            <p:ph type="body" idx="1" hasCustomPrompt="1"/>
          </p:nvPr>
        </p:nvSpPr>
        <p:spPr>
          <a:xfrm>
            <a:off x="1213150" y="685801"/>
            <a:ext cx="7853063" cy="1142999"/>
          </a:xfrm>
        </p:spPr>
        <p:txBody>
          <a:bodyPr rtlCol="0"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a-DK" noProof="0"/>
              <a:t>Klik for at redigere i master</a:t>
            </a:r>
          </a:p>
        </p:txBody>
      </p:sp>
      <p:sp>
        <p:nvSpPr>
          <p:cNvPr id="5" name="Pladsholder til sidefod 4"/>
          <p:cNvSpPr>
            <a:spLocks noGrp="1"/>
          </p:cNvSpPr>
          <p:nvPr>
            <p:ph type="ftr" sz="quarter" idx="11"/>
          </p:nvPr>
        </p:nvSpPr>
        <p:spPr/>
        <p:txBody>
          <a:bodyPr rtlCol="0"/>
          <a:lstStyle/>
          <a:p>
            <a:pPr rtl="0"/>
            <a:r>
              <a:rPr lang="da-DK" noProof="0"/>
              <a:t>Tilføj en sidefod</a:t>
            </a:r>
          </a:p>
        </p:txBody>
      </p:sp>
      <p:sp>
        <p:nvSpPr>
          <p:cNvPr id="4" name="Pladsholder til dato 3"/>
          <p:cNvSpPr>
            <a:spLocks noGrp="1"/>
          </p:cNvSpPr>
          <p:nvPr>
            <p:ph type="dt" sz="half" idx="10"/>
          </p:nvPr>
        </p:nvSpPr>
        <p:spPr/>
        <p:txBody>
          <a:bodyPr rtlCol="0"/>
          <a:lstStyle/>
          <a:p>
            <a:pPr rtl="0"/>
            <a:fld id="{6F9F6BA7-8AE6-4CE2-9759-98EA26E5787C}" type="datetime1">
              <a:rPr lang="da-DK" noProof="0" smtClean="0"/>
              <a:t>10-10-2024</a:t>
            </a:fld>
            <a:endParaRPr lang="da-DK" noProof="0"/>
          </a:p>
        </p:txBody>
      </p:sp>
      <p:sp>
        <p:nvSpPr>
          <p:cNvPr id="6" name="Pladsholder til slidenummer 5"/>
          <p:cNvSpPr>
            <a:spLocks noGrp="1"/>
          </p:cNvSpPr>
          <p:nvPr>
            <p:ph type="sldNum" sz="quarter" idx="12"/>
          </p:nvPr>
        </p:nvSpPr>
        <p:spPr/>
        <p:txBody>
          <a:bodyPr rtlCol="0"/>
          <a:lstStyle/>
          <a:p>
            <a:pPr rtl="0"/>
            <a:fld id="{F36C87F6-986D-49E6-AF40-1B3A1EE8064D}" type="slidenum">
              <a:rPr lang="da-DK" noProof="0"/>
              <a:t>‹nr.›</a:t>
            </a:fld>
            <a:endParaRPr lang="da-DK" noProof="0"/>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a-DK" noProof="0"/>
              <a:t>Klik for at redigere titeltypografier i master</a:t>
            </a:r>
          </a:p>
        </p:txBody>
      </p:sp>
      <p:sp>
        <p:nvSpPr>
          <p:cNvPr id="3" name="Pladsholder til indhold 2"/>
          <p:cNvSpPr>
            <a:spLocks noGrp="1"/>
          </p:cNvSpPr>
          <p:nvPr>
            <p:ph sz="half" idx="1" hasCustomPrompt="1"/>
          </p:nvPr>
        </p:nvSpPr>
        <p:spPr>
          <a:xfrm>
            <a:off x="1233279" y="1828800"/>
            <a:ext cx="4708734" cy="4343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4" name="Pladsholder til indhold 3"/>
          <p:cNvSpPr>
            <a:spLocks noGrp="1"/>
          </p:cNvSpPr>
          <p:nvPr>
            <p:ph sz="half" idx="2" hasCustomPrompt="1"/>
          </p:nvPr>
        </p:nvSpPr>
        <p:spPr>
          <a:xfrm>
            <a:off x="6262479" y="1828800"/>
            <a:ext cx="4708734" cy="4343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6" name="Pladsholder til sidefod 5"/>
          <p:cNvSpPr>
            <a:spLocks noGrp="1"/>
          </p:cNvSpPr>
          <p:nvPr>
            <p:ph type="ftr" sz="quarter" idx="11"/>
          </p:nvPr>
        </p:nvSpPr>
        <p:spPr/>
        <p:txBody>
          <a:bodyPr rtlCol="0"/>
          <a:lstStyle/>
          <a:p>
            <a:pPr rtl="0"/>
            <a:r>
              <a:rPr lang="da-DK" noProof="0"/>
              <a:t>Tilføj en sidefod</a:t>
            </a:r>
          </a:p>
        </p:txBody>
      </p:sp>
      <p:sp>
        <p:nvSpPr>
          <p:cNvPr id="5" name="Pladsholder til dato 4"/>
          <p:cNvSpPr>
            <a:spLocks noGrp="1"/>
          </p:cNvSpPr>
          <p:nvPr>
            <p:ph type="dt" sz="half" idx="10"/>
          </p:nvPr>
        </p:nvSpPr>
        <p:spPr/>
        <p:txBody>
          <a:bodyPr rtlCol="0"/>
          <a:lstStyle/>
          <a:p>
            <a:pPr rtl="0"/>
            <a:fld id="{7B89840D-4430-4FFF-BFDB-DC699827C6E2}" type="datetime1">
              <a:rPr lang="da-DK" noProof="0" smtClean="0"/>
              <a:t>10-10-2024</a:t>
            </a:fld>
            <a:endParaRPr lang="da-DK" noProof="0"/>
          </a:p>
        </p:txBody>
      </p:sp>
      <p:sp>
        <p:nvSpPr>
          <p:cNvPr id="7" name="Pladsholder til slidenummer 6"/>
          <p:cNvSpPr>
            <a:spLocks noGrp="1"/>
          </p:cNvSpPr>
          <p:nvPr>
            <p:ph type="sldNum" sz="quarter" idx="12"/>
          </p:nvPr>
        </p:nvSpPr>
        <p:spPr/>
        <p:txBody>
          <a:bodyPr rtlCol="0"/>
          <a:lstStyle/>
          <a:p>
            <a:pPr rtl="0"/>
            <a:fld id="{F36C87F6-986D-49E6-AF40-1B3A1EE8064D}" type="slidenum">
              <a:rPr lang="da-DK" noProof="0"/>
              <a:t>‹nr.›</a:t>
            </a:fld>
            <a:endParaRPr lang="da-DK" noProof="0"/>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lvl1pPr>
              <a:defRPr/>
            </a:lvl1pPr>
          </a:lstStyle>
          <a:p>
            <a:pPr rtl="0"/>
            <a:r>
              <a:rPr lang="da-DK" noProof="0"/>
              <a:t>Klik for at redigere titeltypografier i master</a:t>
            </a:r>
          </a:p>
        </p:txBody>
      </p:sp>
      <p:sp>
        <p:nvSpPr>
          <p:cNvPr id="3" name="Pladsholder til tekst 2"/>
          <p:cNvSpPr>
            <a:spLocks noGrp="1"/>
          </p:cNvSpPr>
          <p:nvPr>
            <p:ph type="body" idx="1" hasCustomPrompt="1"/>
          </p:nvPr>
        </p:nvSpPr>
        <p:spPr>
          <a:xfrm>
            <a:off x="1217614" y="1828799"/>
            <a:ext cx="4709160" cy="838201"/>
          </a:xfrm>
        </p:spPr>
        <p:txBody>
          <a:bodyPr rtlCol="0"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noProof="0"/>
              <a:t>Klik for at redigere i master</a:t>
            </a:r>
          </a:p>
        </p:txBody>
      </p:sp>
      <p:sp>
        <p:nvSpPr>
          <p:cNvPr id="4" name="Pladsholder til indhold 3"/>
          <p:cNvSpPr>
            <a:spLocks noGrp="1"/>
          </p:cNvSpPr>
          <p:nvPr>
            <p:ph sz="half" idx="2" hasCustomPrompt="1"/>
          </p:nvPr>
        </p:nvSpPr>
        <p:spPr>
          <a:xfrm>
            <a:off x="1217614" y="2743200"/>
            <a:ext cx="4709160" cy="3428999"/>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5" name="Pladsholder til tekst 4"/>
          <p:cNvSpPr>
            <a:spLocks noGrp="1"/>
          </p:cNvSpPr>
          <p:nvPr>
            <p:ph type="body" sz="quarter" idx="3" hasCustomPrompt="1"/>
          </p:nvPr>
        </p:nvSpPr>
        <p:spPr>
          <a:xfrm>
            <a:off x="6262054" y="1828799"/>
            <a:ext cx="4709160" cy="838201"/>
          </a:xfrm>
        </p:spPr>
        <p:txBody>
          <a:bodyPr rtlCol="0"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noProof="0"/>
              <a:t>Klik for at redigere i master</a:t>
            </a:r>
          </a:p>
        </p:txBody>
      </p:sp>
      <p:sp>
        <p:nvSpPr>
          <p:cNvPr id="6" name="Pladsholder til indhold 5"/>
          <p:cNvSpPr>
            <a:spLocks noGrp="1"/>
          </p:cNvSpPr>
          <p:nvPr>
            <p:ph sz="quarter" idx="4" hasCustomPrompt="1"/>
          </p:nvPr>
        </p:nvSpPr>
        <p:spPr>
          <a:xfrm>
            <a:off x="6262054" y="2743200"/>
            <a:ext cx="4709160" cy="3428999"/>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8" name="Pladsholder til sidefod 7"/>
          <p:cNvSpPr>
            <a:spLocks noGrp="1"/>
          </p:cNvSpPr>
          <p:nvPr>
            <p:ph type="ftr" sz="quarter" idx="11"/>
          </p:nvPr>
        </p:nvSpPr>
        <p:spPr/>
        <p:txBody>
          <a:bodyPr rtlCol="0"/>
          <a:lstStyle/>
          <a:p>
            <a:pPr rtl="0"/>
            <a:r>
              <a:rPr lang="da-DK" noProof="0"/>
              <a:t>Tilføj en sidefod</a:t>
            </a:r>
          </a:p>
        </p:txBody>
      </p:sp>
      <p:sp>
        <p:nvSpPr>
          <p:cNvPr id="7" name="Pladsholder til dato 6"/>
          <p:cNvSpPr>
            <a:spLocks noGrp="1"/>
          </p:cNvSpPr>
          <p:nvPr>
            <p:ph type="dt" sz="half" idx="10"/>
          </p:nvPr>
        </p:nvSpPr>
        <p:spPr/>
        <p:txBody>
          <a:bodyPr rtlCol="0"/>
          <a:lstStyle/>
          <a:p>
            <a:pPr rtl="0"/>
            <a:fld id="{0EE185C9-7DAF-4EC7-9862-C99CF0502DE2}" type="datetime1">
              <a:rPr lang="da-DK" noProof="0" smtClean="0"/>
              <a:t>10-10-2024</a:t>
            </a:fld>
            <a:endParaRPr lang="da-DK" noProof="0"/>
          </a:p>
        </p:txBody>
      </p:sp>
      <p:sp>
        <p:nvSpPr>
          <p:cNvPr id="9" name="Pladsholder til slidenummer 8"/>
          <p:cNvSpPr>
            <a:spLocks noGrp="1"/>
          </p:cNvSpPr>
          <p:nvPr>
            <p:ph type="sldNum" sz="quarter" idx="12"/>
          </p:nvPr>
        </p:nvSpPr>
        <p:spPr/>
        <p:txBody>
          <a:bodyPr rtlCol="0"/>
          <a:lstStyle/>
          <a:p>
            <a:pPr rtl="0"/>
            <a:fld id="{F36C87F6-986D-49E6-AF40-1B3A1EE8064D}" type="slidenum">
              <a:rPr lang="da-DK" noProof="0"/>
              <a:t>‹nr.›</a:t>
            </a:fld>
            <a:endParaRPr lang="da-DK" noProof="0"/>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a-DK" noProof="0"/>
              <a:t>Klik for at redigere titeltypografier i master</a:t>
            </a:r>
          </a:p>
        </p:txBody>
      </p:sp>
      <p:sp>
        <p:nvSpPr>
          <p:cNvPr id="4" name="Pladsholder til sidefod 3"/>
          <p:cNvSpPr>
            <a:spLocks noGrp="1"/>
          </p:cNvSpPr>
          <p:nvPr>
            <p:ph type="ftr" sz="quarter" idx="11"/>
          </p:nvPr>
        </p:nvSpPr>
        <p:spPr/>
        <p:txBody>
          <a:bodyPr rtlCol="0"/>
          <a:lstStyle/>
          <a:p>
            <a:pPr rtl="0"/>
            <a:r>
              <a:rPr lang="da-DK" noProof="0"/>
              <a:t>Tilføj en sidefod</a:t>
            </a:r>
          </a:p>
        </p:txBody>
      </p:sp>
      <p:sp>
        <p:nvSpPr>
          <p:cNvPr id="3" name="Pladsholder til dato 2"/>
          <p:cNvSpPr>
            <a:spLocks noGrp="1"/>
          </p:cNvSpPr>
          <p:nvPr>
            <p:ph type="dt" sz="half" idx="10"/>
          </p:nvPr>
        </p:nvSpPr>
        <p:spPr/>
        <p:txBody>
          <a:bodyPr rtlCol="0"/>
          <a:lstStyle/>
          <a:p>
            <a:pPr rtl="0"/>
            <a:fld id="{56CA46E8-8474-46AB-B428-DF6C998A80D9}" type="datetime1">
              <a:rPr lang="da-DK" noProof="0" smtClean="0"/>
              <a:t>10-10-2024</a:t>
            </a:fld>
            <a:endParaRPr lang="da-DK" noProof="0"/>
          </a:p>
        </p:txBody>
      </p:sp>
      <p:sp>
        <p:nvSpPr>
          <p:cNvPr id="5" name="Pladsholder til slidenummer 4"/>
          <p:cNvSpPr>
            <a:spLocks noGrp="1"/>
          </p:cNvSpPr>
          <p:nvPr>
            <p:ph type="sldNum" sz="quarter" idx="12"/>
          </p:nvPr>
        </p:nvSpPr>
        <p:spPr/>
        <p:txBody>
          <a:bodyPr rtlCol="0"/>
          <a:lstStyle/>
          <a:p>
            <a:pPr rtl="0"/>
            <a:fld id="{F36C87F6-986D-49E6-AF40-1B3A1EE8064D}" type="slidenum">
              <a:rPr lang="da-DK" noProof="0"/>
              <a:t>‹nr.›</a:t>
            </a:fld>
            <a:endParaRPr lang="da-DK" noProof="0"/>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dsholder til sidefod 2"/>
          <p:cNvSpPr>
            <a:spLocks noGrp="1"/>
          </p:cNvSpPr>
          <p:nvPr>
            <p:ph type="ftr" sz="quarter" idx="11"/>
          </p:nvPr>
        </p:nvSpPr>
        <p:spPr/>
        <p:txBody>
          <a:bodyPr rtlCol="0"/>
          <a:lstStyle/>
          <a:p>
            <a:pPr rtl="0"/>
            <a:r>
              <a:rPr lang="da-DK" noProof="0"/>
              <a:t>Tilføj en sidefod</a:t>
            </a:r>
          </a:p>
        </p:txBody>
      </p:sp>
      <p:sp>
        <p:nvSpPr>
          <p:cNvPr id="2" name="Pladsholder til dato 1"/>
          <p:cNvSpPr>
            <a:spLocks noGrp="1"/>
          </p:cNvSpPr>
          <p:nvPr>
            <p:ph type="dt" sz="half" idx="10"/>
          </p:nvPr>
        </p:nvSpPr>
        <p:spPr/>
        <p:txBody>
          <a:bodyPr rtlCol="0"/>
          <a:lstStyle/>
          <a:p>
            <a:pPr rtl="0"/>
            <a:fld id="{87889A71-9BC3-47C4-88AD-1C71AA111534}" type="datetime1">
              <a:rPr lang="da-DK" noProof="0" smtClean="0"/>
              <a:t>10-10-2024</a:t>
            </a:fld>
            <a:endParaRPr lang="da-DK" noProof="0"/>
          </a:p>
        </p:txBody>
      </p:sp>
      <p:sp>
        <p:nvSpPr>
          <p:cNvPr id="4" name="Pladsholder til slidenummer 3"/>
          <p:cNvSpPr>
            <a:spLocks noGrp="1"/>
          </p:cNvSpPr>
          <p:nvPr>
            <p:ph type="sldNum" sz="quarter" idx="12"/>
          </p:nvPr>
        </p:nvSpPr>
        <p:spPr/>
        <p:txBody>
          <a:bodyPr rtlCol="0"/>
          <a:lstStyle/>
          <a:p>
            <a:pPr rtl="0"/>
            <a:fld id="{F36C87F6-986D-49E6-AF40-1B3A1EE8064D}" type="slidenum">
              <a:rPr lang="da-DK" noProof="0"/>
              <a:t>‹nr.›</a:t>
            </a:fld>
            <a:endParaRPr lang="da-DK" noProof="0"/>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bg>
      <p:bgPr>
        <a:solidFill>
          <a:schemeClr val="bg1"/>
        </a:solidFill>
        <a:effectLst/>
      </p:bgPr>
    </p:bg>
    <p:spTree>
      <p:nvGrpSpPr>
        <p:cNvPr id="1" name=""/>
        <p:cNvGrpSpPr/>
        <p:nvPr/>
      </p:nvGrpSpPr>
      <p:grpSpPr>
        <a:xfrm>
          <a:off x="0" y="0"/>
          <a:ext cx="0" cy="0"/>
          <a:chOff x="0" y="0"/>
          <a:chExt cx="0" cy="0"/>
        </a:xfrm>
      </p:grpSpPr>
      <p:sp>
        <p:nvSpPr>
          <p:cNvPr id="8" name="Rektangel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da-DK" noProof="0"/>
          </a:p>
        </p:txBody>
      </p:sp>
      <p:sp>
        <p:nvSpPr>
          <p:cNvPr id="2" name="Titel 1"/>
          <p:cNvSpPr>
            <a:spLocks noGrp="1"/>
          </p:cNvSpPr>
          <p:nvPr>
            <p:ph type="title" hasCustomPrompt="1"/>
          </p:nvPr>
        </p:nvSpPr>
        <p:spPr>
          <a:xfrm>
            <a:off x="684213" y="685800"/>
            <a:ext cx="3886200" cy="4038600"/>
          </a:xfrm>
        </p:spPr>
        <p:txBody>
          <a:bodyPr rtlCol="0" anchor="b">
            <a:noAutofit/>
          </a:bodyPr>
          <a:lstStyle>
            <a:lvl1pPr algn="l">
              <a:defRPr sz="4000" b="0"/>
            </a:lvl1pPr>
          </a:lstStyle>
          <a:p>
            <a:pPr rtl="0"/>
            <a:r>
              <a:rPr lang="da-DK" noProof="0"/>
              <a:t>Klik for at redigere titeltypografier i master</a:t>
            </a:r>
          </a:p>
        </p:txBody>
      </p:sp>
      <p:sp>
        <p:nvSpPr>
          <p:cNvPr id="3" name="Pladsholder til indhold 2"/>
          <p:cNvSpPr>
            <a:spLocks noGrp="1"/>
          </p:cNvSpPr>
          <p:nvPr>
            <p:ph idx="1" hasCustomPrompt="1"/>
          </p:nvPr>
        </p:nvSpPr>
        <p:spPr>
          <a:xfrm>
            <a:off x="5865814" y="685800"/>
            <a:ext cx="5638800" cy="5486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4" name="Pladsholder til tekst 3"/>
          <p:cNvSpPr>
            <a:spLocks noGrp="1"/>
          </p:cNvSpPr>
          <p:nvPr>
            <p:ph type="body" sz="half" idx="2" hasCustomPrompt="1"/>
          </p:nvPr>
        </p:nvSpPr>
        <p:spPr>
          <a:xfrm>
            <a:off x="684213" y="4876800"/>
            <a:ext cx="3886200" cy="1295400"/>
          </a:xfrm>
        </p:spPr>
        <p:txBody>
          <a:bodyPr rtlCol="0">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a-DK" noProof="0"/>
              <a:t>Klik for at redigere i master</a:t>
            </a:r>
          </a:p>
        </p:txBody>
      </p:sp>
      <p:sp>
        <p:nvSpPr>
          <p:cNvPr id="6" name="Pladsholder til sidefod 5"/>
          <p:cNvSpPr>
            <a:spLocks noGrp="1"/>
          </p:cNvSpPr>
          <p:nvPr>
            <p:ph type="ftr" sz="quarter" idx="11"/>
          </p:nvPr>
        </p:nvSpPr>
        <p:spPr/>
        <p:txBody>
          <a:bodyPr rtlCol="0"/>
          <a:lstStyle/>
          <a:p>
            <a:pPr rtl="0"/>
            <a:r>
              <a:rPr lang="da-DK" noProof="0"/>
              <a:t>Tilføj en sidefod</a:t>
            </a:r>
          </a:p>
        </p:txBody>
      </p:sp>
      <p:sp>
        <p:nvSpPr>
          <p:cNvPr id="5" name="Pladsholder til dato 4"/>
          <p:cNvSpPr>
            <a:spLocks noGrp="1"/>
          </p:cNvSpPr>
          <p:nvPr>
            <p:ph type="dt" sz="half" idx="10"/>
          </p:nvPr>
        </p:nvSpPr>
        <p:spPr/>
        <p:txBody>
          <a:bodyPr rtlCol="0"/>
          <a:lstStyle/>
          <a:p>
            <a:pPr rtl="0"/>
            <a:fld id="{AC57BC53-5407-41B2-8C24-E8A908611EE1}" type="datetime1">
              <a:rPr lang="da-DK" noProof="0" smtClean="0"/>
              <a:t>10-10-2024</a:t>
            </a:fld>
            <a:endParaRPr lang="da-DK" noProof="0"/>
          </a:p>
        </p:txBody>
      </p:sp>
      <p:sp>
        <p:nvSpPr>
          <p:cNvPr id="7" name="Pladsholder til slidenummer 6"/>
          <p:cNvSpPr>
            <a:spLocks noGrp="1"/>
          </p:cNvSpPr>
          <p:nvPr>
            <p:ph type="sldNum" sz="quarter" idx="12"/>
          </p:nvPr>
        </p:nvSpPr>
        <p:spPr/>
        <p:txBody>
          <a:bodyPr rtlCol="0"/>
          <a:lstStyle/>
          <a:p>
            <a:pPr rtl="0"/>
            <a:fld id="{F36C87F6-986D-49E6-AF40-1B3A1EE8064D}" type="slidenum">
              <a:rPr lang="da-DK" noProof="0"/>
              <a:t>‹nr.›</a:t>
            </a:fld>
            <a:endParaRPr lang="da-DK" noProof="0"/>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bg>
      <p:bgPr>
        <a:solidFill>
          <a:schemeClr val="bg1"/>
        </a:solidFill>
        <a:effectLst/>
      </p:bgPr>
    </p:bg>
    <p:spTree>
      <p:nvGrpSpPr>
        <p:cNvPr id="1" name=""/>
        <p:cNvGrpSpPr/>
        <p:nvPr/>
      </p:nvGrpSpPr>
      <p:grpSpPr>
        <a:xfrm>
          <a:off x="0" y="0"/>
          <a:ext cx="0" cy="0"/>
          <a:chOff x="0" y="0"/>
          <a:chExt cx="0" cy="0"/>
        </a:xfrm>
      </p:grpSpPr>
      <p:sp>
        <p:nvSpPr>
          <p:cNvPr id="8" name="Rektangel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da-DK" noProof="0"/>
          </a:p>
        </p:txBody>
      </p:sp>
      <p:sp>
        <p:nvSpPr>
          <p:cNvPr id="2" name="Titel 1"/>
          <p:cNvSpPr>
            <a:spLocks noGrp="1"/>
          </p:cNvSpPr>
          <p:nvPr>
            <p:ph type="title" hasCustomPrompt="1"/>
          </p:nvPr>
        </p:nvSpPr>
        <p:spPr>
          <a:xfrm>
            <a:off x="684213" y="685800"/>
            <a:ext cx="3886200" cy="4038600"/>
          </a:xfrm>
        </p:spPr>
        <p:txBody>
          <a:bodyPr rtlCol="0" anchor="b">
            <a:noAutofit/>
          </a:bodyPr>
          <a:lstStyle>
            <a:lvl1pPr algn="l">
              <a:defRPr sz="4000" b="0"/>
            </a:lvl1pPr>
          </a:lstStyle>
          <a:p>
            <a:pPr rtl="0"/>
            <a:r>
              <a:rPr lang="da-DK" noProof="0"/>
              <a:t>Klik for at redigere titeltypografier i master</a:t>
            </a:r>
          </a:p>
        </p:txBody>
      </p:sp>
      <p:sp>
        <p:nvSpPr>
          <p:cNvPr id="3" name="Pladsholder til billede 2" descr="En tom pladsholder til at tilføje et billede. Klik på pladsholderen, og vælg det billede, du vil tilføje"/>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da-DK" noProof="0"/>
              <a:t>Klik på ikonet for at tilføje et billede</a:t>
            </a:r>
          </a:p>
        </p:txBody>
      </p:sp>
      <p:sp>
        <p:nvSpPr>
          <p:cNvPr id="4" name="Pladsholder til tekst 3"/>
          <p:cNvSpPr>
            <a:spLocks noGrp="1"/>
          </p:cNvSpPr>
          <p:nvPr>
            <p:ph type="body" sz="half" idx="2" hasCustomPrompt="1"/>
          </p:nvPr>
        </p:nvSpPr>
        <p:spPr>
          <a:xfrm>
            <a:off x="684213" y="4876800"/>
            <a:ext cx="3886200" cy="1295400"/>
          </a:xfrm>
        </p:spPr>
        <p:txBody>
          <a:bodyPr rtlCol="0">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a-DK" noProof="0"/>
              <a:t>Klik for at redigere i master</a:t>
            </a:r>
          </a:p>
        </p:txBody>
      </p:sp>
      <p:sp>
        <p:nvSpPr>
          <p:cNvPr id="6" name="Pladsholder til sidefod 5"/>
          <p:cNvSpPr>
            <a:spLocks noGrp="1"/>
          </p:cNvSpPr>
          <p:nvPr>
            <p:ph type="ftr" sz="quarter" idx="11"/>
          </p:nvPr>
        </p:nvSpPr>
        <p:spPr/>
        <p:txBody>
          <a:bodyPr rtlCol="0"/>
          <a:lstStyle/>
          <a:p>
            <a:pPr rtl="0"/>
            <a:r>
              <a:rPr lang="da-DK" noProof="0"/>
              <a:t>Tilføj en sidefod</a:t>
            </a:r>
          </a:p>
        </p:txBody>
      </p:sp>
      <p:sp>
        <p:nvSpPr>
          <p:cNvPr id="5" name="Pladsholder til dato 4"/>
          <p:cNvSpPr>
            <a:spLocks noGrp="1"/>
          </p:cNvSpPr>
          <p:nvPr>
            <p:ph type="dt" sz="half" idx="10"/>
          </p:nvPr>
        </p:nvSpPr>
        <p:spPr/>
        <p:txBody>
          <a:bodyPr rtlCol="0"/>
          <a:lstStyle/>
          <a:p>
            <a:pPr rtl="0"/>
            <a:fld id="{84B5756F-1A34-4EF2-A2D8-C7FC5F0CDCC6}" type="datetime1">
              <a:rPr lang="da-DK" noProof="0" smtClean="0"/>
              <a:t>10-10-2024</a:t>
            </a:fld>
            <a:endParaRPr lang="da-DK" noProof="0"/>
          </a:p>
        </p:txBody>
      </p:sp>
      <p:sp>
        <p:nvSpPr>
          <p:cNvPr id="7" name="Pladsholder til slidenummer 6"/>
          <p:cNvSpPr>
            <a:spLocks noGrp="1"/>
          </p:cNvSpPr>
          <p:nvPr>
            <p:ph type="sldNum" sz="quarter" idx="12"/>
          </p:nvPr>
        </p:nvSpPr>
        <p:spPr/>
        <p:txBody>
          <a:bodyPr rtlCol="0"/>
          <a:lstStyle/>
          <a:p>
            <a:pPr rtl="0"/>
            <a:fld id="{F36C87F6-986D-49E6-AF40-1B3A1EE8064D}" type="slidenum">
              <a:rPr lang="da-DK" noProof="0"/>
              <a:t>‹nr.›</a:t>
            </a:fld>
            <a:endParaRPr lang="da-DK" noProof="0"/>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pPr rtl="0"/>
            <a:r>
              <a:rPr lang="da-DK" noProof="0"/>
              <a:t>Klik for at redigere titeltypografier i master</a:t>
            </a:r>
          </a:p>
        </p:txBody>
      </p:sp>
      <p:sp>
        <p:nvSpPr>
          <p:cNvPr id="3" name="Pladsholder til tekst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5" name="Pladsholder til sidefod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pPr rtl="0"/>
            <a:r>
              <a:rPr lang="da-DK" noProof="0"/>
              <a:t>Tilføj en sidefod</a:t>
            </a:r>
          </a:p>
        </p:txBody>
      </p:sp>
      <p:sp>
        <p:nvSpPr>
          <p:cNvPr id="4" name="Pladsholder til dato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pPr rtl="0"/>
            <a:fld id="{1092350D-C227-455A-B6FF-FBB29D68BE71}" type="datetime1">
              <a:rPr lang="da-DK" noProof="0" smtClean="0"/>
              <a:t>10-10-2024</a:t>
            </a:fld>
            <a:endParaRPr lang="da-DK" noProof="0" dirty="0"/>
          </a:p>
        </p:txBody>
      </p:sp>
      <p:sp>
        <p:nvSpPr>
          <p:cNvPr id="6" name="Pladsholder til slidenumm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pPr rtl="0"/>
            <a:fld id="{F36C87F6-986D-49E6-AF40-1B3A1EE8064D}" type="slidenum">
              <a:rPr lang="da-DK" noProof="0" smtClean="0"/>
              <a:pPr rtl="0"/>
              <a:t>‹nr.›</a:t>
            </a:fld>
            <a:endParaRPr lang="da-DK" noProof="0"/>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rtlCol="0"/>
          <a:lstStyle/>
          <a:p>
            <a:pPr rtl="0"/>
            <a:r>
              <a:rPr lang="da-DK" dirty="0"/>
              <a:t>Arbejdsmarkedet og velfærd</a:t>
            </a:r>
          </a:p>
        </p:txBody>
      </p:sp>
      <p:sp>
        <p:nvSpPr>
          <p:cNvPr id="3" name="Undertitel 2"/>
          <p:cNvSpPr>
            <a:spLocks noGrp="1"/>
          </p:cNvSpPr>
          <p:nvPr>
            <p:ph type="subTitle" idx="1"/>
          </p:nvPr>
        </p:nvSpPr>
        <p:spPr/>
        <p:txBody>
          <a:bodyPr rtlCol="0"/>
          <a:lstStyle/>
          <a:p>
            <a:pPr rtl="0"/>
            <a:r>
              <a:rPr lang="da-DK" dirty="0"/>
              <a:t>Den store opsamling og et kig ud i fremtiden</a:t>
            </a:r>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3466C5E-338C-F5C4-F5D0-D5C04092C9AC}"/>
              </a:ext>
            </a:extLst>
          </p:cNvPr>
          <p:cNvSpPr>
            <a:spLocks noGrp="1"/>
          </p:cNvSpPr>
          <p:nvPr>
            <p:ph type="title"/>
          </p:nvPr>
        </p:nvSpPr>
        <p:spPr/>
        <p:txBody>
          <a:bodyPr/>
          <a:lstStyle/>
          <a:p>
            <a:pPr algn="ctr"/>
            <a:r>
              <a:rPr lang="da-DK" dirty="0"/>
              <a:t>Opsamling fra sidste gang</a:t>
            </a:r>
          </a:p>
        </p:txBody>
      </p:sp>
      <p:sp>
        <p:nvSpPr>
          <p:cNvPr id="6" name="Pladsholder til indhold 5">
            <a:extLst>
              <a:ext uri="{FF2B5EF4-FFF2-40B4-BE49-F238E27FC236}">
                <a16:creationId xmlns:a16="http://schemas.microsoft.com/office/drawing/2014/main" id="{6773A00F-1990-40DB-9FEF-5F675A2E4D1F}"/>
              </a:ext>
            </a:extLst>
          </p:cNvPr>
          <p:cNvSpPr>
            <a:spLocks noGrp="1"/>
          </p:cNvSpPr>
          <p:nvPr>
            <p:ph idx="1"/>
          </p:nvPr>
        </p:nvSpPr>
        <p:spPr/>
        <p:txBody>
          <a:bodyPr/>
          <a:lstStyle/>
          <a:p>
            <a:r>
              <a:rPr lang="da-DK" dirty="0"/>
              <a:t>I Berlingske fremlagde SVM-regeringstoppen for nylig fire overskrifter, der skal afhjælpe mangel på arbejdskraft – f.eks. større skattelettelser, der skal få flere til at arbejde mere, og en »frisættelse af velfærdssamfundet«, så der bruges mindre tid på papir og mere tid på borgerne.</a:t>
            </a:r>
          </a:p>
          <a:p>
            <a:r>
              <a:rPr lang="da-DK" dirty="0"/>
              <a:t>»Jeg er skeptisk over, hvor meget arbejdsudbud der reelt er i skattelettelser. Hvis topskattegrænsen hæves, kan det få nogle til at arbejde mere. Men skattelettelser kan også gøre, at andre ikke behøver arbejde lige så meget, og så mangler hænderne jo.« Siger Ninna Smith.</a:t>
            </a:r>
          </a:p>
          <a:p>
            <a:endParaRPr lang="da-DK" dirty="0"/>
          </a:p>
        </p:txBody>
      </p:sp>
    </p:spTree>
    <p:extLst>
      <p:ext uri="{BB962C8B-B14F-4D97-AF65-F5344CB8AC3E}">
        <p14:creationId xmlns:p14="http://schemas.microsoft.com/office/powerpoint/2010/main" val="267739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2CDC8B-9750-6E8E-38E7-BE07F4A46C6E}"/>
              </a:ext>
            </a:extLst>
          </p:cNvPr>
          <p:cNvSpPr>
            <a:spLocks noGrp="1"/>
          </p:cNvSpPr>
          <p:nvPr>
            <p:ph type="title"/>
          </p:nvPr>
        </p:nvSpPr>
        <p:spPr/>
        <p:txBody>
          <a:bodyPr/>
          <a:lstStyle/>
          <a:p>
            <a:pPr algn="ctr"/>
            <a:r>
              <a:rPr lang="da-DK" dirty="0"/>
              <a:t>Opsamling fra sidste gang</a:t>
            </a:r>
          </a:p>
        </p:txBody>
      </p:sp>
      <p:sp>
        <p:nvSpPr>
          <p:cNvPr id="3" name="Pladsholder til indhold 2">
            <a:extLst>
              <a:ext uri="{FF2B5EF4-FFF2-40B4-BE49-F238E27FC236}">
                <a16:creationId xmlns:a16="http://schemas.microsoft.com/office/drawing/2014/main" id="{F4F59BF6-9A14-9305-10BA-3F94D46C6473}"/>
              </a:ext>
            </a:extLst>
          </p:cNvPr>
          <p:cNvSpPr>
            <a:spLocks noGrp="1"/>
          </p:cNvSpPr>
          <p:nvPr>
            <p:ph idx="1"/>
          </p:nvPr>
        </p:nvSpPr>
        <p:spPr/>
        <p:txBody>
          <a:bodyPr>
            <a:normAutofit fontScale="92500" lnSpcReduction="10000"/>
          </a:bodyPr>
          <a:lstStyle/>
          <a:p>
            <a:pPr algn="l" fontAlgn="base"/>
            <a:r>
              <a:rPr lang="da-DK" dirty="0"/>
              <a:t>»Vi har allerede brugt alle de klassiske reformer, som i høj grad handlede om at få de arbejdsløse, kontanthjælpsmodtagere og måske de syge til at arbejde mere. De reformer, vi er nødt til at kigge på nu, kommer til at ramme middelklassen og de velstillede. Og det er meget sværere at begynde at tale om,« siger hun:</a:t>
            </a:r>
          </a:p>
          <a:p>
            <a:pPr algn="l" fontAlgn="base"/>
            <a:r>
              <a:rPr lang="da-DK" dirty="0"/>
              <a:t>»Det kunne vi se med </a:t>
            </a:r>
            <a:r>
              <a:rPr lang="da-DK" dirty="0" err="1"/>
              <a:t>storebededagsdiskussionen</a:t>
            </a:r>
            <a:r>
              <a:rPr lang="da-DK" dirty="0"/>
              <a:t>, hvor det pludselig ikke handlede om at tage noget fra socialt svage grupper. Det handlede om os alle sammen. Og så kom der ramaskrig.«</a:t>
            </a:r>
          </a:p>
          <a:p>
            <a:pPr algn="l" fontAlgn="base"/>
            <a:r>
              <a:rPr lang="da-DK" dirty="0"/>
              <a:t>Men hvis velfærdsstaten skal bestå i mange år frem, er upopulære ændringer uundgåelige, mener Nina Smith. Derfor vurderer hun, at det er nødvendigt at genoplive en sprængfarlig diskussion: forslaget om, at danskerne skal begynde at spare op til dele af deres egen ældrepleje.</a:t>
            </a:r>
          </a:p>
          <a:p>
            <a:endParaRPr lang="da-DK" dirty="0"/>
          </a:p>
        </p:txBody>
      </p:sp>
    </p:spTree>
    <p:extLst>
      <p:ext uri="{BB962C8B-B14F-4D97-AF65-F5344CB8AC3E}">
        <p14:creationId xmlns:p14="http://schemas.microsoft.com/office/powerpoint/2010/main" val="2932066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377E40-5DCB-39CD-B6EB-73B0A9CE74E9}"/>
              </a:ext>
            </a:extLst>
          </p:cNvPr>
          <p:cNvSpPr>
            <a:spLocks noGrp="1"/>
          </p:cNvSpPr>
          <p:nvPr>
            <p:ph type="title"/>
          </p:nvPr>
        </p:nvSpPr>
        <p:spPr/>
        <p:txBody>
          <a:bodyPr/>
          <a:lstStyle/>
          <a:p>
            <a:pPr algn="ctr"/>
            <a:r>
              <a:rPr lang="da-DK" dirty="0"/>
              <a:t>Opsamling fra sidste gang</a:t>
            </a:r>
          </a:p>
        </p:txBody>
      </p:sp>
      <p:sp>
        <p:nvSpPr>
          <p:cNvPr id="3" name="Pladsholder til indhold 2">
            <a:extLst>
              <a:ext uri="{FF2B5EF4-FFF2-40B4-BE49-F238E27FC236}">
                <a16:creationId xmlns:a16="http://schemas.microsoft.com/office/drawing/2014/main" id="{F40E0AEF-D130-B42E-C6C8-AF5550E3FA0A}"/>
              </a:ext>
            </a:extLst>
          </p:cNvPr>
          <p:cNvSpPr>
            <a:spLocks noGrp="1"/>
          </p:cNvSpPr>
          <p:nvPr>
            <p:ph idx="1"/>
          </p:nvPr>
        </p:nvSpPr>
        <p:spPr/>
        <p:txBody>
          <a:bodyPr>
            <a:normAutofit fontScale="77500" lnSpcReduction="20000"/>
          </a:bodyPr>
          <a:lstStyle/>
          <a:p>
            <a:pPr algn="l" fontAlgn="base"/>
            <a:r>
              <a:rPr lang="da-DK" dirty="0"/>
              <a:t>For det første sikrer en opsparingsmodel, at hver enkelt generation i højere grad betaler for sig selv, frem for at små årgange på arbejdsmarkedet skal finansiere velfærd til store årgange på pension. </a:t>
            </a:r>
          </a:p>
          <a:p>
            <a:pPr algn="l" fontAlgn="base"/>
            <a:r>
              <a:rPr lang="da-DK" dirty="0"/>
              <a:t>For det andet vil opsparing til egen velfærd ifølge Nina Smith genskabe sammenhængen mellem, hvad der ydes og kan nydes – f.eks. når man bliver gammel og får brug for ældrepleje.</a:t>
            </a:r>
          </a:p>
          <a:p>
            <a:pPr algn="l" fontAlgn="base"/>
            <a:r>
              <a:rPr lang="da-DK" dirty="0"/>
              <a:t>»Hvis folk selv skal spare op til visse velfærdsydelser, bliver det klart for dem, at velfærden afhænger af, at man arbejder det, man kan. For hvis jeg så går frivilligt på deltid, får jeg mindre adgang til nogle af ydelserne.«</a:t>
            </a:r>
          </a:p>
          <a:p>
            <a:pPr algn="l" fontAlgn="base"/>
            <a:r>
              <a:rPr lang="da-DK" dirty="0"/>
              <a:t>Forslaget om </a:t>
            </a:r>
            <a:r>
              <a:rPr lang="da-DK" dirty="0" err="1"/>
              <a:t>egenopsparing</a:t>
            </a:r>
            <a:r>
              <a:rPr lang="da-DK" dirty="0"/>
              <a:t> har vakt kritik for at gøre op med den universelle velfærdsmodel, fordi de rige kan spare op til mere velfærd, end andre kan få. Men Nina Smith mener godt, at man kan bibeholde dens principper:</a:t>
            </a:r>
          </a:p>
          <a:p>
            <a:pPr algn="l" fontAlgn="base"/>
            <a:r>
              <a:rPr lang="da-DK" dirty="0"/>
              <a:t>»Hvis du ikke kan arbejde, fordi du er syg eller ufrivilligt arbejdsløs, så er det offentlige nødt til at betale ind på en opsparing for dig. På den måde bevarer du den universelle models idé om, at alle borgere har ret til at få hjælp fra det offentlige, hvis man ikke kan forsørge sig selv.«  </a:t>
            </a:r>
          </a:p>
          <a:p>
            <a:endParaRPr lang="da-DK" dirty="0"/>
          </a:p>
        </p:txBody>
      </p:sp>
    </p:spTree>
    <p:extLst>
      <p:ext uri="{BB962C8B-B14F-4D97-AF65-F5344CB8AC3E}">
        <p14:creationId xmlns:p14="http://schemas.microsoft.com/office/powerpoint/2010/main" val="191687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05BEC6-3693-8D98-4D4F-D4E59D393080}"/>
              </a:ext>
            </a:extLst>
          </p:cNvPr>
          <p:cNvSpPr>
            <a:spLocks noGrp="1"/>
          </p:cNvSpPr>
          <p:nvPr>
            <p:ph type="title"/>
          </p:nvPr>
        </p:nvSpPr>
        <p:spPr/>
        <p:txBody>
          <a:bodyPr/>
          <a:lstStyle/>
          <a:p>
            <a:pPr algn="ctr"/>
            <a:r>
              <a:rPr lang="da-DK" dirty="0"/>
              <a:t>Opsummering</a:t>
            </a:r>
          </a:p>
        </p:txBody>
      </p:sp>
      <p:sp>
        <p:nvSpPr>
          <p:cNvPr id="3" name="Pladsholder til indhold 2">
            <a:extLst>
              <a:ext uri="{FF2B5EF4-FFF2-40B4-BE49-F238E27FC236}">
                <a16:creationId xmlns:a16="http://schemas.microsoft.com/office/drawing/2014/main" id="{45A1D405-212B-56FA-B82C-18D8DCA77C08}"/>
              </a:ext>
            </a:extLst>
          </p:cNvPr>
          <p:cNvSpPr>
            <a:spLocks noGrp="1"/>
          </p:cNvSpPr>
          <p:nvPr>
            <p:ph idx="1"/>
          </p:nvPr>
        </p:nvSpPr>
        <p:spPr/>
        <p:txBody>
          <a:bodyPr>
            <a:normAutofit fontScale="92500"/>
          </a:bodyPr>
          <a:lstStyle/>
          <a:p>
            <a:r>
              <a:rPr lang="da-DK" dirty="0"/>
              <a:t>Vi er nu gennem vores andet forløb i IØ. </a:t>
            </a:r>
          </a:p>
          <a:p>
            <a:r>
              <a:rPr lang="da-DK" dirty="0"/>
              <a:t>Formålet med forløbet er at vi har fået viden om hvordan det danske arbejdsmarked fungerer</a:t>
            </a:r>
          </a:p>
          <a:p>
            <a:r>
              <a:rPr lang="da-DK" dirty="0"/>
              <a:t>Hvordan udbud og efterspørgsel virker på arbejdsmarkedet og skaber en pris (Løn)</a:t>
            </a:r>
          </a:p>
          <a:p>
            <a:r>
              <a:rPr lang="da-DK" dirty="0"/>
              <a:t>Hvordan man kan føre økonomiske politikker der kan påvirker særligt udbuddet af arbejdskraft.</a:t>
            </a:r>
          </a:p>
          <a:p>
            <a:r>
              <a:rPr lang="da-DK" dirty="0"/>
              <a:t>En diskussion af hvorvidt man kan mangle arbejdskraft i en økonomi</a:t>
            </a:r>
          </a:p>
          <a:p>
            <a:r>
              <a:rPr lang="da-DK" dirty="0"/>
              <a:t>En diskussion af arbejdsmarkedets vigtighed for velfærdsstaten  i dag og i fremtiden</a:t>
            </a:r>
          </a:p>
        </p:txBody>
      </p:sp>
    </p:spTree>
    <p:extLst>
      <p:ext uri="{BB962C8B-B14F-4D97-AF65-F5344CB8AC3E}">
        <p14:creationId xmlns:p14="http://schemas.microsoft.com/office/powerpoint/2010/main" val="66079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A70036-A57E-E03B-167D-FA1A3AB07CE9}"/>
              </a:ext>
            </a:extLst>
          </p:cNvPr>
          <p:cNvSpPr>
            <a:spLocks noGrp="1"/>
          </p:cNvSpPr>
          <p:nvPr>
            <p:ph type="title"/>
          </p:nvPr>
        </p:nvSpPr>
        <p:spPr/>
        <p:txBody>
          <a:bodyPr/>
          <a:lstStyle/>
          <a:p>
            <a:pPr algn="ctr"/>
            <a:r>
              <a:rPr lang="da-DK" dirty="0"/>
              <a:t>Vigtige begreber fra forløbet</a:t>
            </a:r>
          </a:p>
        </p:txBody>
      </p:sp>
      <p:sp>
        <p:nvSpPr>
          <p:cNvPr id="3" name="Pladsholder til indhold 2">
            <a:extLst>
              <a:ext uri="{FF2B5EF4-FFF2-40B4-BE49-F238E27FC236}">
                <a16:creationId xmlns:a16="http://schemas.microsoft.com/office/drawing/2014/main" id="{601FB03C-25CB-74B6-827B-EF844DCDB3E3}"/>
              </a:ext>
            </a:extLst>
          </p:cNvPr>
          <p:cNvSpPr>
            <a:spLocks noGrp="1"/>
          </p:cNvSpPr>
          <p:nvPr>
            <p:ph idx="1"/>
          </p:nvPr>
        </p:nvSpPr>
        <p:spPr/>
        <p:txBody>
          <a:bodyPr>
            <a:normAutofit lnSpcReduction="10000"/>
          </a:bodyPr>
          <a:lstStyle/>
          <a:p>
            <a:r>
              <a:rPr lang="da-DK" dirty="0"/>
              <a:t>Arbejdskraftudbud – Kommer fra husholdningerne</a:t>
            </a:r>
          </a:p>
          <a:p>
            <a:r>
              <a:rPr lang="da-DK" dirty="0"/>
              <a:t>Arbejdskraftefterspørgsel – kommer fra virksomhederne og det offentlige</a:t>
            </a:r>
          </a:p>
          <a:p>
            <a:r>
              <a:rPr lang="da-DK" dirty="0"/>
              <a:t>Den danske model – Overenskomster indgås mellem arbejdsmarkedsparter og bestemmer reglerne på arbejdsmarkedet. Staten er arbejdsgiver og sidder med til forhandlinger. Ellers blander den sig ikke, medmindre der ikke kan indgås et kompromis</a:t>
            </a:r>
          </a:p>
          <a:p>
            <a:r>
              <a:rPr lang="da-DK" dirty="0"/>
              <a:t>Flexicuritymodellen – Socialt sikkerhedsnet kombineret med fleksibilitet (nemt at hyre og fyre folk) og aktiv arbejdsmarkedspolitik.</a:t>
            </a:r>
          </a:p>
        </p:txBody>
      </p:sp>
    </p:spTree>
    <p:extLst>
      <p:ext uri="{BB962C8B-B14F-4D97-AF65-F5344CB8AC3E}">
        <p14:creationId xmlns:p14="http://schemas.microsoft.com/office/powerpoint/2010/main" val="26709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21A5B3-C59A-BA2E-2096-AF0EE4D4C9CE}"/>
              </a:ext>
            </a:extLst>
          </p:cNvPr>
          <p:cNvSpPr>
            <a:spLocks noGrp="1"/>
          </p:cNvSpPr>
          <p:nvPr>
            <p:ph type="title"/>
          </p:nvPr>
        </p:nvSpPr>
        <p:spPr/>
        <p:txBody>
          <a:bodyPr/>
          <a:lstStyle/>
          <a:p>
            <a:pPr algn="ctr"/>
            <a:r>
              <a:rPr lang="da-DK" dirty="0"/>
              <a:t>Vigtige begreber fra forløbet</a:t>
            </a:r>
          </a:p>
        </p:txBody>
      </p:sp>
      <p:sp>
        <p:nvSpPr>
          <p:cNvPr id="3" name="Pladsholder til indhold 2">
            <a:extLst>
              <a:ext uri="{FF2B5EF4-FFF2-40B4-BE49-F238E27FC236}">
                <a16:creationId xmlns:a16="http://schemas.microsoft.com/office/drawing/2014/main" id="{90E999D4-249E-0087-113B-0232AF3281F0}"/>
              </a:ext>
            </a:extLst>
          </p:cNvPr>
          <p:cNvSpPr>
            <a:spLocks noGrp="1"/>
          </p:cNvSpPr>
          <p:nvPr>
            <p:ph idx="1"/>
          </p:nvPr>
        </p:nvSpPr>
        <p:spPr/>
        <p:txBody>
          <a:bodyPr/>
          <a:lstStyle/>
          <a:p>
            <a:r>
              <a:rPr lang="da-DK" dirty="0"/>
              <a:t>Arbejdsmarkedspolitik</a:t>
            </a:r>
          </a:p>
          <a:p>
            <a:pPr lvl="1"/>
            <a:r>
              <a:rPr lang="da-DK" dirty="0"/>
              <a:t>Mobilitetsfremmende foranstaltninger (geografiske og faglige)</a:t>
            </a:r>
          </a:p>
          <a:p>
            <a:pPr lvl="1"/>
            <a:r>
              <a:rPr lang="da-DK" dirty="0"/>
              <a:t>Påvirkning af arbejdskraft efterspørgsel (Dyr og holder vi os lidt fra)</a:t>
            </a:r>
          </a:p>
          <a:p>
            <a:pPr lvl="1"/>
            <a:r>
              <a:rPr lang="da-DK" dirty="0"/>
              <a:t>Påvirkning af udbuddet af arbejdskraft (Den er vi glad for og den der mest anvendes)</a:t>
            </a:r>
          </a:p>
          <a:p>
            <a:pPr lvl="1"/>
            <a:r>
              <a:rPr lang="da-DK" dirty="0"/>
              <a:t>Institutionelle faktorer (Statens regler i forhold til dagpenge og rådighed når man er ledig osv.) (Her er der også strammet meget op de senere år)</a:t>
            </a:r>
          </a:p>
          <a:p>
            <a:pPr lvl="1"/>
            <a:r>
              <a:rPr lang="da-DK" dirty="0"/>
              <a:t>Indkomstpolitik (Kan ikke føres pga. den danske model, men hvis man kunne, så kan det at dæmpe lønudviklingen have lutter positive økonomiske effekter)</a:t>
            </a:r>
          </a:p>
          <a:p>
            <a:r>
              <a:rPr lang="da-DK" dirty="0"/>
              <a:t>Velfærdsmodeller</a:t>
            </a:r>
          </a:p>
          <a:p>
            <a:pPr lvl="1"/>
            <a:r>
              <a:rPr lang="da-DK" dirty="0"/>
              <a:t>Den skandinaviske, Den central Europæiske, Den liberale</a:t>
            </a:r>
          </a:p>
          <a:p>
            <a:pPr lvl="1"/>
            <a:endParaRPr lang="da-DK" dirty="0"/>
          </a:p>
        </p:txBody>
      </p:sp>
    </p:spTree>
    <p:extLst>
      <p:ext uri="{BB962C8B-B14F-4D97-AF65-F5344CB8AC3E}">
        <p14:creationId xmlns:p14="http://schemas.microsoft.com/office/powerpoint/2010/main" val="31059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32D81B-12AA-C5E3-ECD8-1A035D60F679}"/>
              </a:ext>
            </a:extLst>
          </p:cNvPr>
          <p:cNvSpPr>
            <a:spLocks noGrp="1"/>
          </p:cNvSpPr>
          <p:nvPr>
            <p:ph type="title"/>
          </p:nvPr>
        </p:nvSpPr>
        <p:spPr/>
        <p:txBody>
          <a:bodyPr/>
          <a:lstStyle/>
          <a:p>
            <a:pPr algn="ctr"/>
            <a:r>
              <a:rPr lang="da-DK" dirty="0"/>
              <a:t>Vigtige begreber fra forløbet</a:t>
            </a:r>
          </a:p>
        </p:txBody>
      </p:sp>
      <p:sp>
        <p:nvSpPr>
          <p:cNvPr id="3" name="Pladsholder til indhold 2">
            <a:extLst>
              <a:ext uri="{FF2B5EF4-FFF2-40B4-BE49-F238E27FC236}">
                <a16:creationId xmlns:a16="http://schemas.microsoft.com/office/drawing/2014/main" id="{3EABB6D1-C6B2-CC1E-875D-71CCD64A9F76}"/>
              </a:ext>
            </a:extLst>
          </p:cNvPr>
          <p:cNvSpPr>
            <a:spLocks noGrp="1"/>
          </p:cNvSpPr>
          <p:nvPr>
            <p:ph idx="1"/>
          </p:nvPr>
        </p:nvSpPr>
        <p:spPr/>
        <p:txBody>
          <a:bodyPr/>
          <a:lstStyle/>
          <a:p>
            <a:r>
              <a:rPr lang="da-DK" dirty="0"/>
              <a:t>Faktorakkumulering vs. Produktivitetsforbedringer</a:t>
            </a:r>
          </a:p>
          <a:p>
            <a:pPr lvl="1"/>
            <a:r>
              <a:rPr lang="da-DK" dirty="0"/>
              <a:t>Der behøver ikke være målkonflikt mellem økonomisk vækst og hensyn til miljøet hvis væksten sker gennem produktivitetsforbedringer</a:t>
            </a:r>
          </a:p>
          <a:p>
            <a:r>
              <a:rPr lang="da-DK" dirty="0" err="1"/>
              <a:t>Baumoleffekten</a:t>
            </a:r>
            <a:endParaRPr lang="da-DK" dirty="0"/>
          </a:p>
          <a:p>
            <a:pPr lvl="1"/>
            <a:r>
              <a:rPr lang="da-DK" dirty="0"/>
              <a:t>Forklaret i starten af dette PP</a:t>
            </a:r>
          </a:p>
          <a:p>
            <a:r>
              <a:rPr lang="da-DK" dirty="0"/>
              <a:t>Hængekøjeudfordringen</a:t>
            </a:r>
          </a:p>
          <a:p>
            <a:pPr lvl="1"/>
            <a:r>
              <a:rPr lang="da-DK" dirty="0"/>
              <a:t>Forklaret i starten af dette PP</a:t>
            </a:r>
          </a:p>
          <a:p>
            <a:pPr marL="45720" indent="0">
              <a:buNone/>
            </a:pPr>
            <a:endParaRPr lang="da-DK" dirty="0"/>
          </a:p>
        </p:txBody>
      </p:sp>
    </p:spTree>
    <p:extLst>
      <p:ext uri="{BB962C8B-B14F-4D97-AF65-F5344CB8AC3E}">
        <p14:creationId xmlns:p14="http://schemas.microsoft.com/office/powerpoint/2010/main" val="3077510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72D6F2-834C-BB0F-CB38-B921A189F763}"/>
              </a:ext>
            </a:extLst>
          </p:cNvPr>
          <p:cNvSpPr>
            <a:spLocks noGrp="1"/>
          </p:cNvSpPr>
          <p:nvPr>
            <p:ph type="title"/>
          </p:nvPr>
        </p:nvSpPr>
        <p:spPr/>
        <p:txBody>
          <a:bodyPr/>
          <a:lstStyle/>
          <a:p>
            <a:pPr algn="ctr"/>
            <a:r>
              <a:rPr lang="da-DK" dirty="0"/>
              <a:t>Pause</a:t>
            </a:r>
          </a:p>
        </p:txBody>
      </p:sp>
      <p:sp>
        <p:nvSpPr>
          <p:cNvPr id="3" name="Pladsholder til indhold 2">
            <a:extLst>
              <a:ext uri="{FF2B5EF4-FFF2-40B4-BE49-F238E27FC236}">
                <a16:creationId xmlns:a16="http://schemas.microsoft.com/office/drawing/2014/main" id="{9CC99579-2E34-6932-992D-8DD903DB5800}"/>
              </a:ext>
            </a:extLst>
          </p:cNvPr>
          <p:cNvSpPr>
            <a:spLocks noGrp="1"/>
          </p:cNvSpPr>
          <p:nvPr>
            <p:ph idx="1"/>
          </p:nvPr>
        </p:nvSpPr>
        <p:spPr/>
        <p:txBody>
          <a:bodyPr/>
          <a:lstStyle/>
          <a:p>
            <a:r>
              <a:rPr lang="da-DK" dirty="0">
                <a:sym typeface="Wingdings" panose="05000000000000000000" pitchFamily="2" charset="2"/>
              </a:rPr>
              <a:t></a:t>
            </a:r>
            <a:endParaRPr lang="da-DK" dirty="0"/>
          </a:p>
        </p:txBody>
      </p:sp>
    </p:spTree>
    <p:extLst>
      <p:ext uri="{BB962C8B-B14F-4D97-AF65-F5344CB8AC3E}">
        <p14:creationId xmlns:p14="http://schemas.microsoft.com/office/powerpoint/2010/main" val="2571340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DAF389-0F3E-5C34-639F-8D1DD1348C97}"/>
              </a:ext>
            </a:extLst>
          </p:cNvPr>
          <p:cNvSpPr>
            <a:spLocks noGrp="1"/>
          </p:cNvSpPr>
          <p:nvPr>
            <p:ph type="title"/>
          </p:nvPr>
        </p:nvSpPr>
        <p:spPr/>
        <p:txBody>
          <a:bodyPr/>
          <a:lstStyle/>
          <a:p>
            <a:pPr algn="ctr"/>
            <a:r>
              <a:rPr lang="da-DK" dirty="0"/>
              <a:t>Undervisningen i IØ indtil videre</a:t>
            </a:r>
          </a:p>
        </p:txBody>
      </p:sp>
      <p:sp>
        <p:nvSpPr>
          <p:cNvPr id="3" name="Pladsholder til indhold 2">
            <a:extLst>
              <a:ext uri="{FF2B5EF4-FFF2-40B4-BE49-F238E27FC236}">
                <a16:creationId xmlns:a16="http://schemas.microsoft.com/office/drawing/2014/main" id="{494714B2-73C4-6EA0-66FA-26FE6BD4217D}"/>
              </a:ext>
            </a:extLst>
          </p:cNvPr>
          <p:cNvSpPr>
            <a:spLocks noGrp="1"/>
          </p:cNvSpPr>
          <p:nvPr>
            <p:ph idx="1"/>
          </p:nvPr>
        </p:nvSpPr>
        <p:spPr/>
        <p:txBody>
          <a:bodyPr/>
          <a:lstStyle/>
          <a:p>
            <a:r>
              <a:rPr lang="da-DK" dirty="0"/>
              <a:t>Hvad fungerer godt?</a:t>
            </a:r>
          </a:p>
          <a:p>
            <a:r>
              <a:rPr lang="da-DK" dirty="0"/>
              <a:t>Hvad fungerer mindre godt?</a:t>
            </a:r>
          </a:p>
          <a:p>
            <a:r>
              <a:rPr lang="da-DK" dirty="0"/>
              <a:t>Noget der er for meget af i undervisningen?</a:t>
            </a:r>
          </a:p>
          <a:p>
            <a:r>
              <a:rPr lang="da-DK" dirty="0"/>
              <a:t>Noget der er for lidt af?</a:t>
            </a:r>
          </a:p>
          <a:p>
            <a:r>
              <a:rPr lang="da-DK" dirty="0"/>
              <a:t>Andre arbejdsformer?</a:t>
            </a:r>
          </a:p>
          <a:p>
            <a:r>
              <a:rPr lang="da-DK" dirty="0"/>
              <a:t>Andet?</a:t>
            </a:r>
          </a:p>
        </p:txBody>
      </p:sp>
    </p:spTree>
    <p:extLst>
      <p:ext uri="{BB962C8B-B14F-4D97-AF65-F5344CB8AC3E}">
        <p14:creationId xmlns:p14="http://schemas.microsoft.com/office/powerpoint/2010/main" val="534987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33781B-C96B-59B0-FBCF-AEF7A2C3CA78}"/>
              </a:ext>
            </a:extLst>
          </p:cNvPr>
          <p:cNvSpPr>
            <a:spLocks noGrp="1"/>
          </p:cNvSpPr>
          <p:nvPr>
            <p:ph type="title"/>
          </p:nvPr>
        </p:nvSpPr>
        <p:spPr/>
        <p:txBody>
          <a:bodyPr/>
          <a:lstStyle/>
          <a:p>
            <a:pPr algn="ctr"/>
            <a:r>
              <a:rPr lang="da-DK" dirty="0"/>
              <a:t>I gang med næste notat</a:t>
            </a:r>
          </a:p>
        </p:txBody>
      </p:sp>
      <p:sp>
        <p:nvSpPr>
          <p:cNvPr id="3" name="Pladsholder til indhold 2">
            <a:extLst>
              <a:ext uri="{FF2B5EF4-FFF2-40B4-BE49-F238E27FC236}">
                <a16:creationId xmlns:a16="http://schemas.microsoft.com/office/drawing/2014/main" id="{992316B0-D1F1-5916-BFA3-F36B6D3354C0}"/>
              </a:ext>
            </a:extLst>
          </p:cNvPr>
          <p:cNvSpPr>
            <a:spLocks noGrp="1"/>
          </p:cNvSpPr>
          <p:nvPr>
            <p:ph idx="1"/>
          </p:nvPr>
        </p:nvSpPr>
        <p:spPr/>
        <p:txBody>
          <a:bodyPr/>
          <a:lstStyle/>
          <a:p>
            <a:r>
              <a:rPr lang="da-DK" dirty="0"/>
              <a:t>Det næste notat vi skal arbejde med handler om arbejdsmarkedet og velfærd </a:t>
            </a:r>
            <a:r>
              <a:rPr lang="da-DK" dirty="0">
                <a:sym typeface="Wingdings" panose="05000000000000000000" pitchFamily="2" charset="2"/>
              </a:rPr>
              <a:t></a:t>
            </a:r>
            <a:endParaRPr lang="da-DK" dirty="0"/>
          </a:p>
        </p:txBody>
      </p:sp>
    </p:spTree>
    <p:extLst>
      <p:ext uri="{BB962C8B-B14F-4D97-AF65-F5344CB8AC3E}">
        <p14:creationId xmlns:p14="http://schemas.microsoft.com/office/powerpoint/2010/main" val="412244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081E9-5AAE-FF7D-2340-D0710C706F27}"/>
              </a:ext>
            </a:extLst>
          </p:cNvPr>
          <p:cNvSpPr>
            <a:spLocks noGrp="1"/>
          </p:cNvSpPr>
          <p:nvPr>
            <p:ph type="title"/>
          </p:nvPr>
        </p:nvSpPr>
        <p:spPr/>
        <p:txBody>
          <a:bodyPr/>
          <a:lstStyle/>
          <a:p>
            <a:pPr algn="ctr"/>
            <a:r>
              <a:rPr lang="da-DK" dirty="0"/>
              <a:t>Dagens program</a:t>
            </a:r>
          </a:p>
        </p:txBody>
      </p:sp>
      <p:sp>
        <p:nvSpPr>
          <p:cNvPr id="3" name="Pladsholder til indhold 2">
            <a:extLst>
              <a:ext uri="{FF2B5EF4-FFF2-40B4-BE49-F238E27FC236}">
                <a16:creationId xmlns:a16="http://schemas.microsoft.com/office/drawing/2014/main" id="{2BB7C060-D92D-999D-7BA3-101060C8F73E}"/>
              </a:ext>
            </a:extLst>
          </p:cNvPr>
          <p:cNvSpPr>
            <a:spLocks noGrp="1"/>
          </p:cNvSpPr>
          <p:nvPr>
            <p:ph idx="1"/>
          </p:nvPr>
        </p:nvSpPr>
        <p:spPr/>
        <p:txBody>
          <a:bodyPr/>
          <a:lstStyle/>
          <a:p>
            <a:r>
              <a:rPr lang="da-DK" dirty="0"/>
              <a:t>1) Opsamling fra sidste gang</a:t>
            </a:r>
          </a:p>
          <a:p>
            <a:pPr lvl="1"/>
            <a:r>
              <a:rPr lang="da-DK" dirty="0" err="1"/>
              <a:t>Baumoleffekten</a:t>
            </a:r>
            <a:endParaRPr lang="da-DK" dirty="0"/>
          </a:p>
          <a:p>
            <a:pPr lvl="1"/>
            <a:r>
              <a:rPr lang="da-DK" dirty="0"/>
              <a:t>Hængkøjeudfordringen</a:t>
            </a:r>
          </a:p>
          <a:p>
            <a:pPr lvl="1"/>
            <a:r>
              <a:rPr lang="da-DK" dirty="0"/>
              <a:t>Råd til velfærd i fremtiden – reformer af velfærdsstaten?</a:t>
            </a:r>
          </a:p>
          <a:p>
            <a:r>
              <a:rPr lang="da-DK" dirty="0"/>
              <a:t>2) Opsummering af vores forløb om arbejdsmarkedet og velfærd</a:t>
            </a:r>
          </a:p>
          <a:p>
            <a:r>
              <a:rPr lang="da-DK" dirty="0"/>
              <a:t>3) Pause</a:t>
            </a:r>
          </a:p>
          <a:p>
            <a:r>
              <a:rPr lang="da-DK" dirty="0"/>
              <a:t>4) Mini-undervisningsevaluering</a:t>
            </a:r>
          </a:p>
          <a:p>
            <a:pPr marL="45720" indent="0">
              <a:buNone/>
            </a:pPr>
            <a:endParaRPr lang="da-DK" dirty="0"/>
          </a:p>
        </p:txBody>
      </p:sp>
    </p:spTree>
    <p:extLst>
      <p:ext uri="{BB962C8B-B14F-4D97-AF65-F5344CB8AC3E}">
        <p14:creationId xmlns:p14="http://schemas.microsoft.com/office/powerpoint/2010/main" val="654623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2617B8-5FAA-3407-EB4B-45D5224308B0}"/>
              </a:ext>
            </a:extLst>
          </p:cNvPr>
          <p:cNvSpPr>
            <a:spLocks noGrp="1"/>
          </p:cNvSpPr>
          <p:nvPr>
            <p:ph type="title"/>
          </p:nvPr>
        </p:nvSpPr>
        <p:spPr/>
        <p:txBody>
          <a:bodyPr/>
          <a:lstStyle/>
          <a:p>
            <a:pPr algn="ctr"/>
            <a:r>
              <a:rPr lang="da-DK" dirty="0"/>
              <a:t>Opsamling fra sidste gang</a:t>
            </a:r>
          </a:p>
        </p:txBody>
      </p:sp>
      <p:sp>
        <p:nvSpPr>
          <p:cNvPr id="3" name="Pladsholder til indhold 2">
            <a:extLst>
              <a:ext uri="{FF2B5EF4-FFF2-40B4-BE49-F238E27FC236}">
                <a16:creationId xmlns:a16="http://schemas.microsoft.com/office/drawing/2014/main" id="{E009F58D-E0D3-49BB-FCA6-0BAC210701D0}"/>
              </a:ext>
            </a:extLst>
          </p:cNvPr>
          <p:cNvSpPr>
            <a:spLocks noGrp="1"/>
          </p:cNvSpPr>
          <p:nvPr>
            <p:ph idx="1"/>
          </p:nvPr>
        </p:nvSpPr>
        <p:spPr/>
        <p:txBody>
          <a:bodyPr>
            <a:normAutofit lnSpcReduction="10000"/>
          </a:bodyPr>
          <a:lstStyle/>
          <a:p>
            <a:r>
              <a:rPr lang="da-DK" b="1" dirty="0" err="1"/>
              <a:t>Baumoleffekten</a:t>
            </a:r>
            <a:r>
              <a:rPr lang="da-DK" b="1" dirty="0"/>
              <a:t> – </a:t>
            </a:r>
            <a:r>
              <a:rPr lang="da-DK" dirty="0"/>
              <a:t>Historisk har det været nemmere at effektivisere produktionen af varer end produktionen af Service/tjenesteydelser</a:t>
            </a:r>
          </a:p>
          <a:p>
            <a:r>
              <a:rPr lang="da-DK" dirty="0"/>
              <a:t>Men…</a:t>
            </a:r>
          </a:p>
          <a:p>
            <a:r>
              <a:rPr lang="da-DK" dirty="0"/>
              <a:t>Lønnen i serviceerhvervene er steget tilsvarende lønnen i vareproduktionen – Da en del services jo er nødvendighedsvarer</a:t>
            </a:r>
          </a:p>
          <a:p>
            <a:r>
              <a:rPr lang="da-DK" dirty="0"/>
              <a:t>Det betyder jo alt andet lige at varer bliver billigere og serviceydelser bliver dyrere overfor hinanden</a:t>
            </a:r>
          </a:p>
          <a:p>
            <a:r>
              <a:rPr lang="da-DK" dirty="0"/>
              <a:t>Tænk over hvor mange der skulle arbejde i landbruget før i tiden kontra nu</a:t>
            </a:r>
          </a:p>
          <a:p>
            <a:endParaRPr lang="da-DK" dirty="0"/>
          </a:p>
        </p:txBody>
      </p:sp>
    </p:spTree>
    <p:extLst>
      <p:ext uri="{BB962C8B-B14F-4D97-AF65-F5344CB8AC3E}">
        <p14:creationId xmlns:p14="http://schemas.microsoft.com/office/powerpoint/2010/main" val="1118858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27F581-4462-2ED6-C6D1-1960EDF36965}"/>
              </a:ext>
            </a:extLst>
          </p:cNvPr>
          <p:cNvSpPr>
            <a:spLocks noGrp="1"/>
          </p:cNvSpPr>
          <p:nvPr>
            <p:ph type="title"/>
          </p:nvPr>
        </p:nvSpPr>
        <p:spPr/>
        <p:txBody>
          <a:bodyPr/>
          <a:lstStyle/>
          <a:p>
            <a:endParaRPr lang="da-DK"/>
          </a:p>
        </p:txBody>
      </p:sp>
      <p:pic>
        <p:nvPicPr>
          <p:cNvPr id="1026" name="Picture 2" descr="Landbrugshistorie - Wikipedia, den frie encyklopædi">
            <a:extLst>
              <a:ext uri="{FF2B5EF4-FFF2-40B4-BE49-F238E27FC236}">
                <a16:creationId xmlns:a16="http://schemas.microsoft.com/office/drawing/2014/main" id="{B7B11B07-F661-F843-B632-DC99D022C88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0128" y="330723"/>
            <a:ext cx="2998431" cy="34530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anmark før industrialiseringen - Dampmaskinen">
            <a:extLst>
              <a:ext uri="{FF2B5EF4-FFF2-40B4-BE49-F238E27FC236}">
                <a16:creationId xmlns:a16="http://schemas.microsoft.com/office/drawing/2014/main" id="{94914932-0AA9-104F-5B62-CD6A60EED7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818" y="4068762"/>
            <a:ext cx="382905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ådan svinder landbruget, som vi kender det | Gylle.dk">
            <a:extLst>
              <a:ext uri="{FF2B5EF4-FFF2-40B4-BE49-F238E27FC236}">
                <a16:creationId xmlns:a16="http://schemas.microsoft.com/office/drawing/2014/main" id="{14032895-9A0A-4EBE-7030-3991BBCAF8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8830" y="476672"/>
            <a:ext cx="6382290" cy="31611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aglig dag: Generationsskifte, fremtidens landbrug og grøn omstilling">
            <a:extLst>
              <a:ext uri="{FF2B5EF4-FFF2-40B4-BE49-F238E27FC236}">
                <a16:creationId xmlns:a16="http://schemas.microsoft.com/office/drawing/2014/main" id="{2EFFFA03-54DF-18A1-7687-16ED717624A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9887" y="3646356"/>
            <a:ext cx="5948810" cy="2974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79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3D41FD-96F4-C544-EC00-BFAEAA4EB718}"/>
              </a:ext>
            </a:extLst>
          </p:cNvPr>
          <p:cNvSpPr>
            <a:spLocks noGrp="1"/>
          </p:cNvSpPr>
          <p:nvPr>
            <p:ph type="title"/>
          </p:nvPr>
        </p:nvSpPr>
        <p:spPr/>
        <p:txBody>
          <a:bodyPr/>
          <a:lstStyle/>
          <a:p>
            <a:pPr algn="ctr"/>
            <a:r>
              <a:rPr lang="da-DK" dirty="0"/>
              <a:t>Opsamling fra sidste gang</a:t>
            </a:r>
          </a:p>
        </p:txBody>
      </p:sp>
      <p:sp>
        <p:nvSpPr>
          <p:cNvPr id="3" name="Pladsholder til indhold 2">
            <a:extLst>
              <a:ext uri="{FF2B5EF4-FFF2-40B4-BE49-F238E27FC236}">
                <a16:creationId xmlns:a16="http://schemas.microsoft.com/office/drawing/2014/main" id="{59D1F5AA-26E5-DFB4-67AA-294B20C4A2E3}"/>
              </a:ext>
            </a:extLst>
          </p:cNvPr>
          <p:cNvSpPr>
            <a:spLocks noGrp="1"/>
          </p:cNvSpPr>
          <p:nvPr>
            <p:ph idx="1"/>
          </p:nvPr>
        </p:nvSpPr>
        <p:spPr/>
        <p:txBody>
          <a:bodyPr>
            <a:normAutofit fontScale="92500"/>
          </a:bodyPr>
          <a:lstStyle/>
          <a:p>
            <a:r>
              <a:rPr lang="da-DK" dirty="0" err="1"/>
              <a:t>Baumoleffekten</a:t>
            </a:r>
            <a:r>
              <a:rPr lang="da-DK" dirty="0"/>
              <a:t> viser sig tydeligt med den offentlige sektor</a:t>
            </a:r>
          </a:p>
          <a:p>
            <a:r>
              <a:rPr lang="da-DK" dirty="0"/>
              <a:t>Den producerer jo serviceydelser – som er svære at effektivisere</a:t>
            </a:r>
          </a:p>
          <a:p>
            <a:r>
              <a:rPr lang="da-DK" dirty="0"/>
              <a:t>Dermed må konklusionen være – at hvis vi bliver ved med at bruge den samme mængde penge på velfærd – så bliver velfærden gradvist dårligere – da andre sektorer jo kan effektivisere og der dermed vil være en lønafsmitning til det offentlige.</a:t>
            </a:r>
          </a:p>
          <a:p>
            <a:r>
              <a:rPr lang="da-DK" dirty="0"/>
              <a:t>Samtidig stiger vores forventninger også til velfærden – vi forventer ganske enkelt at den service vi får bliver bedre og bedre.</a:t>
            </a:r>
          </a:p>
          <a:p>
            <a:r>
              <a:rPr lang="da-DK" dirty="0"/>
              <a:t>Løsning: Bruge flere penge på velfærd eller flytte velfærd ud på markedet til det private – Opgør med vores velfærdsmodel????</a:t>
            </a:r>
          </a:p>
        </p:txBody>
      </p:sp>
    </p:spTree>
    <p:extLst>
      <p:ext uri="{BB962C8B-B14F-4D97-AF65-F5344CB8AC3E}">
        <p14:creationId xmlns:p14="http://schemas.microsoft.com/office/powerpoint/2010/main" val="2880760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9EDB60-EF35-EE3E-6D2C-6147FAD87F35}"/>
              </a:ext>
            </a:extLst>
          </p:cNvPr>
          <p:cNvSpPr>
            <a:spLocks noGrp="1"/>
          </p:cNvSpPr>
          <p:nvPr>
            <p:ph type="title"/>
          </p:nvPr>
        </p:nvSpPr>
        <p:spPr/>
        <p:txBody>
          <a:bodyPr/>
          <a:lstStyle/>
          <a:p>
            <a:pPr algn="ctr"/>
            <a:r>
              <a:rPr lang="da-DK" dirty="0"/>
              <a:t>Opsamling fra sidste gang</a:t>
            </a:r>
          </a:p>
        </p:txBody>
      </p:sp>
      <p:pic>
        <p:nvPicPr>
          <p:cNvPr id="7" name="Pladsholder til indhold 6" descr="Et billede, der indeholder tekst, skærmbillede, Font/skrifttype, linje/række&#10;&#10;Automatisk genereret beskrivelse">
            <a:extLst>
              <a:ext uri="{FF2B5EF4-FFF2-40B4-BE49-F238E27FC236}">
                <a16:creationId xmlns:a16="http://schemas.microsoft.com/office/drawing/2014/main" id="{3746E22A-2019-7EA9-85FB-5A61D742F33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33488" y="2221146"/>
            <a:ext cx="4708525" cy="3558708"/>
          </a:xfrm>
        </p:spPr>
      </p:pic>
      <p:sp>
        <p:nvSpPr>
          <p:cNvPr id="5" name="Pladsholder til indhold 4">
            <a:extLst>
              <a:ext uri="{FF2B5EF4-FFF2-40B4-BE49-F238E27FC236}">
                <a16:creationId xmlns:a16="http://schemas.microsoft.com/office/drawing/2014/main" id="{3617C3BA-3789-7A0D-6790-83F1293B11E6}"/>
              </a:ext>
            </a:extLst>
          </p:cNvPr>
          <p:cNvSpPr>
            <a:spLocks noGrp="1"/>
          </p:cNvSpPr>
          <p:nvPr>
            <p:ph sz="half" idx="2"/>
          </p:nvPr>
        </p:nvSpPr>
        <p:spPr/>
        <p:txBody>
          <a:bodyPr>
            <a:normAutofit fontScale="92500" lnSpcReduction="20000"/>
          </a:bodyPr>
          <a:lstStyle/>
          <a:p>
            <a:r>
              <a:rPr lang="da-DK" dirty="0"/>
              <a:t>Samfundsøkonomisk mål: max -1% underskud på statens budgetsaldo. Budgetloven vedtaget af folketinget.</a:t>
            </a:r>
          </a:p>
          <a:p>
            <a:r>
              <a:rPr lang="da-DK" dirty="0"/>
              <a:t>Den største økonomiske udfordring for en fremtidsholdbar offentlig sektor i DK</a:t>
            </a:r>
          </a:p>
          <a:p>
            <a:r>
              <a:rPr lang="da-DK" dirty="0"/>
              <a:t>Løsninger: Reformer på arbejdsmarkedet (Særligt hæve arbejdsudbud gennem øget pensionsalder). </a:t>
            </a:r>
          </a:p>
          <a:p>
            <a:r>
              <a:rPr lang="da-DK" dirty="0"/>
              <a:t>Åbenbart heldigt vi ikke får så mange børn</a:t>
            </a:r>
          </a:p>
        </p:txBody>
      </p:sp>
    </p:spTree>
    <p:extLst>
      <p:ext uri="{BB962C8B-B14F-4D97-AF65-F5344CB8AC3E}">
        <p14:creationId xmlns:p14="http://schemas.microsoft.com/office/powerpoint/2010/main" val="393914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0616C4-E4D6-CC33-6993-FF4019E11859}"/>
              </a:ext>
            </a:extLst>
          </p:cNvPr>
          <p:cNvSpPr>
            <a:spLocks noGrp="1"/>
          </p:cNvSpPr>
          <p:nvPr>
            <p:ph type="title"/>
          </p:nvPr>
        </p:nvSpPr>
        <p:spPr/>
        <p:txBody>
          <a:bodyPr/>
          <a:lstStyle/>
          <a:p>
            <a:pPr algn="ctr"/>
            <a:r>
              <a:rPr lang="da-DK" dirty="0"/>
              <a:t>Opsamling fra sidste gang</a:t>
            </a:r>
          </a:p>
        </p:txBody>
      </p:sp>
      <p:sp>
        <p:nvSpPr>
          <p:cNvPr id="5" name="Pladsholder til indhold 4">
            <a:extLst>
              <a:ext uri="{FF2B5EF4-FFF2-40B4-BE49-F238E27FC236}">
                <a16:creationId xmlns:a16="http://schemas.microsoft.com/office/drawing/2014/main" id="{B26F9883-DA70-A066-0312-3A0FD12154D4}"/>
              </a:ext>
            </a:extLst>
          </p:cNvPr>
          <p:cNvSpPr>
            <a:spLocks noGrp="1"/>
          </p:cNvSpPr>
          <p:nvPr>
            <p:ph idx="1"/>
          </p:nvPr>
        </p:nvSpPr>
        <p:spPr/>
        <p:txBody>
          <a:bodyPr>
            <a:normAutofit fontScale="92500"/>
          </a:bodyPr>
          <a:lstStyle/>
          <a:p>
            <a:r>
              <a:rPr lang="da-DK" dirty="0"/>
              <a:t>Økonomiprofessor – ”Alle kan jo se, at det ikke holder”</a:t>
            </a:r>
          </a:p>
          <a:p>
            <a:r>
              <a:rPr lang="da-DK" dirty="0"/>
              <a:t>»I vores velfærdssamfund ligger der en implicit kontrakt: Alle, der kan arbejde, skal arbejde, også fuldtid, gennem hele deres karriere, bortset fra når de er syge eller på barsel. Man skal nemlig ikke kun forsørge sig selv. Vi, der arbejder, skal være en overskudsforretning, så samfundet har råd til at forsørge dem, som ikke kan klare sig selv«</a:t>
            </a:r>
          </a:p>
          <a:p>
            <a:r>
              <a:rPr lang="da-DK" dirty="0"/>
              <a:t>»Den kontrakt var man ikke i tvivl om i 1950-60’erne, hvor vi byggede velfærdssamfundet. Men nu ser vi, at rigtig mange har glemt, hvordan regnestykket hænger sammen. De siger: ”Jeg behøver ikke arbejde så meget, for jeg kan sagtens klare mig for lidt mindre.” Men pointen er jo, at så bidrager man ikke nok til resten af samfundet.« </a:t>
            </a:r>
          </a:p>
          <a:p>
            <a:endParaRPr lang="da-DK" dirty="0"/>
          </a:p>
          <a:p>
            <a:endParaRPr lang="da-DK" dirty="0"/>
          </a:p>
        </p:txBody>
      </p:sp>
    </p:spTree>
    <p:extLst>
      <p:ext uri="{BB962C8B-B14F-4D97-AF65-F5344CB8AC3E}">
        <p14:creationId xmlns:p14="http://schemas.microsoft.com/office/powerpoint/2010/main" val="1212583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B62C1E-D37C-0256-3AE8-108875AB3B97}"/>
              </a:ext>
            </a:extLst>
          </p:cNvPr>
          <p:cNvSpPr>
            <a:spLocks noGrp="1"/>
          </p:cNvSpPr>
          <p:nvPr>
            <p:ph type="title"/>
          </p:nvPr>
        </p:nvSpPr>
        <p:spPr/>
        <p:txBody>
          <a:bodyPr/>
          <a:lstStyle/>
          <a:p>
            <a:pPr algn="ctr"/>
            <a:r>
              <a:rPr lang="da-DK" dirty="0"/>
              <a:t>Opsamling fra sidste gang</a:t>
            </a:r>
          </a:p>
        </p:txBody>
      </p:sp>
      <p:sp>
        <p:nvSpPr>
          <p:cNvPr id="3" name="Pladsholder til indhold 2">
            <a:extLst>
              <a:ext uri="{FF2B5EF4-FFF2-40B4-BE49-F238E27FC236}">
                <a16:creationId xmlns:a16="http://schemas.microsoft.com/office/drawing/2014/main" id="{01CA32F3-DBAE-4D9C-3B97-0374E19F372C}"/>
              </a:ext>
            </a:extLst>
          </p:cNvPr>
          <p:cNvSpPr>
            <a:spLocks noGrp="1"/>
          </p:cNvSpPr>
          <p:nvPr>
            <p:ph idx="1"/>
          </p:nvPr>
        </p:nvSpPr>
        <p:spPr/>
        <p:txBody>
          <a:bodyPr>
            <a:normAutofit lnSpcReduction="10000"/>
          </a:bodyPr>
          <a:lstStyle/>
          <a:p>
            <a:r>
              <a:rPr lang="da-DK" dirty="0"/>
              <a:t>»Hvis man frivilligt vælger at gå på deltid, får man jo ikke mindre sundhedsvæsen, folkeskole eller ældreomsorg. Det er ret problemfrit for den enkelte at gå ned i arbejdstid. Men det er et kæmpe problem for samfundet,« siger Nina Smith.</a:t>
            </a:r>
          </a:p>
          <a:p>
            <a:r>
              <a:rPr lang="da-DK" dirty="0"/>
              <a:t>»Det er en trend, vi ser på verdensplan. Jo rigere vi bliver, jo mere fritid vil vi også have. Især i Danmark ser vi, at det bliver populært med fire dages arbejdsuger. </a:t>
            </a:r>
          </a:p>
          <a:p>
            <a:pPr algn="l" fontAlgn="base"/>
            <a:r>
              <a:rPr lang="da-DK" dirty="0"/>
              <a:t>Når danskerne arbejder mindre, har det to primære konsekvenser. For det første forstærkes det allerede stigende problem med mangel på arbejdskraft. For det andet smuldrer økonomien under velfærdsstaten. For når folk går ned i tid og dermed også løn, så falder statens skatteindtægter. </a:t>
            </a:r>
          </a:p>
          <a:p>
            <a:endParaRPr lang="da-DK" dirty="0"/>
          </a:p>
        </p:txBody>
      </p:sp>
    </p:spTree>
    <p:extLst>
      <p:ext uri="{BB962C8B-B14F-4D97-AF65-F5344CB8AC3E}">
        <p14:creationId xmlns:p14="http://schemas.microsoft.com/office/powerpoint/2010/main" val="2393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78E042-3311-E204-A5FA-D9C9DA0ECAC2}"/>
              </a:ext>
            </a:extLst>
          </p:cNvPr>
          <p:cNvSpPr>
            <a:spLocks noGrp="1"/>
          </p:cNvSpPr>
          <p:nvPr>
            <p:ph type="title"/>
          </p:nvPr>
        </p:nvSpPr>
        <p:spPr/>
        <p:txBody>
          <a:bodyPr/>
          <a:lstStyle/>
          <a:p>
            <a:pPr algn="ctr"/>
            <a:r>
              <a:rPr lang="da-DK" dirty="0"/>
              <a:t>Opsamling fra sidste gang</a:t>
            </a:r>
          </a:p>
        </p:txBody>
      </p:sp>
      <p:sp>
        <p:nvSpPr>
          <p:cNvPr id="5" name="Pladsholder til indhold 4">
            <a:extLst>
              <a:ext uri="{FF2B5EF4-FFF2-40B4-BE49-F238E27FC236}">
                <a16:creationId xmlns:a16="http://schemas.microsoft.com/office/drawing/2014/main" id="{8C91B9D9-4541-B81A-2741-8F71DF410B6E}"/>
              </a:ext>
            </a:extLst>
          </p:cNvPr>
          <p:cNvSpPr>
            <a:spLocks noGrp="1"/>
          </p:cNvSpPr>
          <p:nvPr>
            <p:ph sz="half" idx="2"/>
          </p:nvPr>
        </p:nvSpPr>
        <p:spPr/>
        <p:txBody>
          <a:bodyPr>
            <a:normAutofit lnSpcReduction="10000"/>
          </a:bodyPr>
          <a:lstStyle/>
          <a:p>
            <a:r>
              <a:rPr lang="da-DK" dirty="0"/>
              <a:t>Den fremskrivning er baseret på vi arbejder samme mængde som nu men…</a:t>
            </a:r>
          </a:p>
          <a:p>
            <a:r>
              <a:rPr lang="da-DK" dirty="0"/>
              <a:t>Ifølge en analyse fra kommunernes forening, KL, arbejder danskerne i gennemsnit 30,7 timer om ugen, hvilket er knap to timer mindre end ved årtusindeskiftet. Samtidig arbejder 21 pct. af danskere på deltid, hvilket er i top-fem i EU, viser tal fra Eurostat.</a:t>
            </a:r>
          </a:p>
        </p:txBody>
      </p:sp>
      <p:pic>
        <p:nvPicPr>
          <p:cNvPr id="6" name="Pladsholder til indhold 6" descr="Et billede, der indeholder tekst, skærmbillede, Font/skrifttype, linje/række&#10;&#10;Automatisk genereret beskrivelse">
            <a:extLst>
              <a:ext uri="{FF2B5EF4-FFF2-40B4-BE49-F238E27FC236}">
                <a16:creationId xmlns:a16="http://schemas.microsoft.com/office/drawing/2014/main" id="{59D0FFAF-D7EB-D9BE-D9DE-FD2B4DBC5DB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33488" y="2221146"/>
            <a:ext cx="4708525" cy="3558708"/>
          </a:xfrm>
        </p:spPr>
      </p:pic>
    </p:spTree>
    <p:extLst>
      <p:ext uri="{BB962C8B-B14F-4D97-AF65-F5344CB8AC3E}">
        <p14:creationId xmlns:p14="http://schemas.microsoft.com/office/powerpoint/2010/main" val="429029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ræsentation med verden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Office_61050750_TF02804891_Win32" id="{5E0787AD-4E53-4F80-BD43-5F7B8368E0DB}" vid="{9A6F8284-B721-4038-A656-90D74A7244FE}"/>
    </a:ext>
  </a:extLst>
</a:theme>
</file>

<file path=ppt/theme/theme2.xml><?xml version="1.0" encoding="utf-8"?>
<a:theme xmlns:a="http://schemas.openxmlformats.org/drawingml/2006/main" name="Office-tema">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tema">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Metadata/LabelInfo.xml><?xml version="1.0" encoding="utf-8"?>
<clbl:labelList xmlns:clbl="http://schemas.microsoft.com/office/2020/mipLabelMetadata">
  <clbl:label id="{1b29427a-4ed3-4f0e-a3ff-ced1342f64ac}" enabled="0" method="" siteId="{1b29427a-4ed3-4f0e-a3ff-ced1342f64ac}" removed="1"/>
</clbl:labelList>
</file>

<file path=docProps/app.xml><?xml version="1.0" encoding="utf-8"?>
<Properties xmlns="http://schemas.openxmlformats.org/officeDocument/2006/extended-properties" xmlns:vt="http://schemas.openxmlformats.org/officeDocument/2006/docPropsVTypes">
  <Template>Verdenskortserien, præsentation af verden (widescreen)</Template>
  <TotalTime>1305</TotalTime>
  <Words>1491</Words>
  <Application>Microsoft Office PowerPoint</Application>
  <PresentationFormat>Brugerdefineret</PresentationFormat>
  <Paragraphs>91</Paragraphs>
  <Slides>19</Slides>
  <Notes>1</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19</vt:i4>
      </vt:variant>
    </vt:vector>
  </HeadingPairs>
  <TitlesOfParts>
    <vt:vector size="23" baseType="lpstr">
      <vt:lpstr>Arial</vt:lpstr>
      <vt:lpstr>Century Gothic</vt:lpstr>
      <vt:lpstr>Wingdings</vt:lpstr>
      <vt:lpstr>Præsentation med verden 16x9</vt:lpstr>
      <vt:lpstr>Arbejdsmarkedet og velfærd</vt:lpstr>
      <vt:lpstr>Dagens program</vt:lpstr>
      <vt:lpstr>Opsamling fra sidste gang</vt:lpstr>
      <vt:lpstr>PowerPoint-præsentation</vt:lpstr>
      <vt:lpstr>Opsamling fra sidste gang</vt:lpstr>
      <vt:lpstr>Opsamling fra sidste gang</vt:lpstr>
      <vt:lpstr>Opsamling fra sidste gang</vt:lpstr>
      <vt:lpstr>Opsamling fra sidste gang</vt:lpstr>
      <vt:lpstr>Opsamling fra sidste gang</vt:lpstr>
      <vt:lpstr>Opsamling fra sidste gang</vt:lpstr>
      <vt:lpstr>Opsamling fra sidste gang</vt:lpstr>
      <vt:lpstr>Opsamling fra sidste gang</vt:lpstr>
      <vt:lpstr>Opsummering</vt:lpstr>
      <vt:lpstr>Vigtige begreber fra forløbet</vt:lpstr>
      <vt:lpstr>Vigtige begreber fra forløbet</vt:lpstr>
      <vt:lpstr>Vigtige begreber fra forløbet</vt:lpstr>
      <vt:lpstr>Pause</vt:lpstr>
      <vt:lpstr>Undervisningen i IØ indtil videre</vt:lpstr>
      <vt:lpstr>I gang med næste notat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Lennart Nelting Keller (LNKE - Underviser - VE - AK)</dc:creator>
  <cp:lastModifiedBy>Lennart Nelting Keller (LNKE - Underviser - VE - AK)</cp:lastModifiedBy>
  <cp:revision>1</cp:revision>
  <dcterms:created xsi:type="dcterms:W3CDTF">2024-10-09T08:32:25Z</dcterms:created>
  <dcterms:modified xsi:type="dcterms:W3CDTF">2024-10-10T10:14:11Z</dcterms:modified>
</cp:coreProperties>
</file>