
<file path=[Content_Types].xml><?xml version="1.0" encoding="utf-8"?>
<Types xmlns="http://schemas.openxmlformats.org/package/2006/content-types">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7" r:id="rId3"/>
    <p:sldId id="267" r:id="rId4"/>
    <p:sldId id="260" r:id="rId5"/>
    <p:sldId id="261" r:id="rId6"/>
    <p:sldId id="262" r:id="rId7"/>
    <p:sldId id="263" r:id="rId8"/>
    <p:sldId id="264" r:id="rId9"/>
    <p:sldId id="265" r:id="rId10"/>
    <p:sldId id="270" r:id="rId11"/>
    <p:sldId id="268" r:id="rId12"/>
    <p:sldId id="269" r:id="rId13"/>
    <p:sldId id="271" r:id="rId14"/>
    <p:sldId id="266" r:id="rId15"/>
    <p:sldId id="273" r:id="rId16"/>
    <p:sldId id="272" r:id="rId17"/>
  </p:sldIdLst>
  <p:sldSz cx="12188825" cy="6858000"/>
  <p:notesSz cx="6858000" cy="9144000"/>
  <p:defaultTextStyle>
    <a:defPPr rtl="0">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2F5B50-FCB9-4DE1-B589-0A79BB3416E8}" v="7" dt="2024-10-30T13:58:19.040"/>
  </p1510:revLst>
</p1510:revInfo>
</file>

<file path=ppt/tableStyles.xml><?xml version="1.0" encoding="utf-8"?>
<a:tblStyleLst xmlns:a="http://schemas.openxmlformats.org/drawingml/2006/main" def="{073A0DAA-6AF3-43AB-8588-CEC1D06C72B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86" autoAdjust="0"/>
  </p:normalViewPr>
  <p:slideViewPr>
    <p:cSldViewPr>
      <p:cViewPr varScale="1">
        <p:scale>
          <a:sx n="74" d="100"/>
          <a:sy n="74" d="100"/>
        </p:scale>
        <p:origin x="376" y="56"/>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93" d="100"/>
          <a:sy n="93" d="100"/>
        </p:scale>
        <p:origin x="295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nart Nelting Keller (LNKE - Underviser - VE - AK)" userId="0f8b2343-f0d9-4667-9071-fe4d1167a82f" providerId="ADAL" clId="{672F5B50-FCB9-4DE1-B589-0A79BB3416E8}"/>
    <pc:docChg chg="addSld delSld modSld sldOrd">
      <pc:chgData name="Lennart Nelting Keller (LNKE - Underviser - VE - AK)" userId="0f8b2343-f0d9-4667-9071-fe4d1167a82f" providerId="ADAL" clId="{672F5B50-FCB9-4DE1-B589-0A79BB3416E8}" dt="2024-10-30T14:05:48.482" v="1218" actId="20577"/>
      <pc:docMkLst>
        <pc:docMk/>
      </pc:docMkLst>
      <pc:sldChg chg="modSp mod">
        <pc:chgData name="Lennart Nelting Keller (LNKE - Underviser - VE - AK)" userId="0f8b2343-f0d9-4667-9071-fe4d1167a82f" providerId="ADAL" clId="{672F5B50-FCB9-4DE1-B589-0A79BB3416E8}" dt="2024-10-30T10:17:18.855" v="69" actId="20577"/>
        <pc:sldMkLst>
          <pc:docMk/>
          <pc:sldMk cId="4025013544" sldId="256"/>
        </pc:sldMkLst>
        <pc:spChg chg="mod">
          <ac:chgData name="Lennart Nelting Keller (LNKE - Underviser - VE - AK)" userId="0f8b2343-f0d9-4667-9071-fe4d1167a82f" providerId="ADAL" clId="{672F5B50-FCB9-4DE1-B589-0A79BB3416E8}" dt="2024-10-30T10:17:00.674" v="20" actId="20577"/>
          <ac:spMkLst>
            <pc:docMk/>
            <pc:sldMk cId="4025013544" sldId="256"/>
            <ac:spMk id="2" creationId="{00000000-0000-0000-0000-000000000000}"/>
          </ac:spMkLst>
        </pc:spChg>
        <pc:spChg chg="mod">
          <ac:chgData name="Lennart Nelting Keller (LNKE - Underviser - VE - AK)" userId="0f8b2343-f0d9-4667-9071-fe4d1167a82f" providerId="ADAL" clId="{672F5B50-FCB9-4DE1-B589-0A79BB3416E8}" dt="2024-10-30T10:17:18.855" v="69" actId="20577"/>
          <ac:spMkLst>
            <pc:docMk/>
            <pc:sldMk cId="4025013544" sldId="256"/>
            <ac:spMk id="3" creationId="{00000000-0000-0000-0000-000000000000}"/>
          </ac:spMkLst>
        </pc:spChg>
      </pc:sldChg>
      <pc:sldChg chg="modSp mod">
        <pc:chgData name="Lennart Nelting Keller (LNKE - Underviser - VE - AK)" userId="0f8b2343-f0d9-4667-9071-fe4d1167a82f" providerId="ADAL" clId="{672F5B50-FCB9-4DE1-B589-0A79BB3416E8}" dt="2024-10-30T10:26:40.258" v="562" actId="20577"/>
        <pc:sldMkLst>
          <pc:docMk/>
          <pc:sldMk cId="3085617032" sldId="257"/>
        </pc:sldMkLst>
        <pc:spChg chg="mod">
          <ac:chgData name="Lennart Nelting Keller (LNKE - Underviser - VE - AK)" userId="0f8b2343-f0d9-4667-9071-fe4d1167a82f" providerId="ADAL" clId="{672F5B50-FCB9-4DE1-B589-0A79BB3416E8}" dt="2024-10-30T10:26:40.258" v="562" actId="20577"/>
          <ac:spMkLst>
            <pc:docMk/>
            <pc:sldMk cId="3085617032" sldId="257"/>
            <ac:spMk id="3" creationId="{1EFFAB2F-4517-4B93-B2CB-015E43FDF7F0}"/>
          </ac:spMkLst>
        </pc:spChg>
      </pc:sldChg>
      <pc:sldChg chg="del">
        <pc:chgData name="Lennart Nelting Keller (LNKE - Underviser - VE - AK)" userId="0f8b2343-f0d9-4667-9071-fe4d1167a82f" providerId="ADAL" clId="{672F5B50-FCB9-4DE1-B589-0A79BB3416E8}" dt="2024-10-30T10:21:09.597" v="333" actId="2696"/>
        <pc:sldMkLst>
          <pc:docMk/>
          <pc:sldMk cId="3131980572" sldId="258"/>
        </pc:sldMkLst>
      </pc:sldChg>
      <pc:sldChg chg="del">
        <pc:chgData name="Lennart Nelting Keller (LNKE - Underviser - VE - AK)" userId="0f8b2343-f0d9-4667-9071-fe4d1167a82f" providerId="ADAL" clId="{672F5B50-FCB9-4DE1-B589-0A79BB3416E8}" dt="2024-10-30T10:21:13.874" v="334" actId="2696"/>
        <pc:sldMkLst>
          <pc:docMk/>
          <pc:sldMk cId="790933574" sldId="259"/>
        </pc:sldMkLst>
      </pc:sldChg>
      <pc:sldChg chg="ord">
        <pc:chgData name="Lennart Nelting Keller (LNKE - Underviser - VE - AK)" userId="0f8b2343-f0d9-4667-9071-fe4d1167a82f" providerId="ADAL" clId="{672F5B50-FCB9-4DE1-B589-0A79BB3416E8}" dt="2024-10-30T13:53:34.999" v="565"/>
        <pc:sldMkLst>
          <pc:docMk/>
          <pc:sldMk cId="3277677200" sldId="260"/>
        </pc:sldMkLst>
      </pc:sldChg>
      <pc:sldChg chg="ord">
        <pc:chgData name="Lennart Nelting Keller (LNKE - Underviser - VE - AK)" userId="0f8b2343-f0d9-4667-9071-fe4d1167a82f" providerId="ADAL" clId="{672F5B50-FCB9-4DE1-B589-0A79BB3416E8}" dt="2024-10-30T13:53:47.563" v="569"/>
        <pc:sldMkLst>
          <pc:docMk/>
          <pc:sldMk cId="3493281251" sldId="265"/>
        </pc:sldMkLst>
      </pc:sldChg>
      <pc:sldChg chg="addSp modSp mod">
        <pc:chgData name="Lennart Nelting Keller (LNKE - Underviser - VE - AK)" userId="0f8b2343-f0d9-4667-9071-fe4d1167a82f" providerId="ADAL" clId="{672F5B50-FCB9-4DE1-B589-0A79BB3416E8}" dt="2024-10-30T10:26:08.735" v="516" actId="1076"/>
        <pc:sldMkLst>
          <pc:docMk/>
          <pc:sldMk cId="3240951151" sldId="266"/>
        </pc:sldMkLst>
        <pc:spChg chg="mod">
          <ac:chgData name="Lennart Nelting Keller (LNKE - Underviser - VE - AK)" userId="0f8b2343-f0d9-4667-9071-fe4d1167a82f" providerId="ADAL" clId="{672F5B50-FCB9-4DE1-B589-0A79BB3416E8}" dt="2024-10-30T10:25:01.139" v="427" actId="20577"/>
          <ac:spMkLst>
            <pc:docMk/>
            <pc:sldMk cId="3240951151" sldId="266"/>
            <ac:spMk id="2" creationId="{7CC8C880-ED95-4090-BBBC-0D34E39812D5}"/>
          </ac:spMkLst>
        </pc:spChg>
        <pc:spChg chg="mod">
          <ac:chgData name="Lennart Nelting Keller (LNKE - Underviser - VE - AK)" userId="0f8b2343-f0d9-4667-9071-fe4d1167a82f" providerId="ADAL" clId="{672F5B50-FCB9-4DE1-B589-0A79BB3416E8}" dt="2024-10-30T10:25:31.122" v="510" actId="20577"/>
          <ac:spMkLst>
            <pc:docMk/>
            <pc:sldMk cId="3240951151" sldId="266"/>
            <ac:spMk id="3" creationId="{C35E41A0-93FE-47B5-9480-8A596CD58B8D}"/>
          </ac:spMkLst>
        </pc:spChg>
        <pc:picChg chg="add mod">
          <ac:chgData name="Lennart Nelting Keller (LNKE - Underviser - VE - AK)" userId="0f8b2343-f0d9-4667-9071-fe4d1167a82f" providerId="ADAL" clId="{672F5B50-FCB9-4DE1-B589-0A79BB3416E8}" dt="2024-10-30T10:26:08.735" v="516" actId="1076"/>
          <ac:picMkLst>
            <pc:docMk/>
            <pc:sldMk cId="3240951151" sldId="266"/>
            <ac:picMk id="5" creationId="{4132C3AB-4ECA-E6A4-A87C-48DA643790F6}"/>
          </ac:picMkLst>
        </pc:picChg>
      </pc:sldChg>
      <pc:sldChg chg="modSp new mod">
        <pc:chgData name="Lennart Nelting Keller (LNKE - Underviser - VE - AK)" userId="0f8b2343-f0d9-4667-9071-fe4d1167a82f" providerId="ADAL" clId="{672F5B50-FCB9-4DE1-B589-0A79BB3416E8}" dt="2024-10-30T10:21:39.763" v="389" actId="20577"/>
        <pc:sldMkLst>
          <pc:docMk/>
          <pc:sldMk cId="654257161" sldId="267"/>
        </pc:sldMkLst>
        <pc:spChg chg="mod">
          <ac:chgData name="Lennart Nelting Keller (LNKE - Underviser - VE - AK)" userId="0f8b2343-f0d9-4667-9071-fe4d1167a82f" providerId="ADAL" clId="{672F5B50-FCB9-4DE1-B589-0A79BB3416E8}" dt="2024-10-30T10:17:52.164" v="131" actId="20577"/>
          <ac:spMkLst>
            <pc:docMk/>
            <pc:sldMk cId="654257161" sldId="267"/>
            <ac:spMk id="2" creationId="{889AB0F0-0AA5-9E24-715E-19949851E1E3}"/>
          </ac:spMkLst>
        </pc:spChg>
        <pc:spChg chg="mod">
          <ac:chgData name="Lennart Nelting Keller (LNKE - Underviser - VE - AK)" userId="0f8b2343-f0d9-4667-9071-fe4d1167a82f" providerId="ADAL" clId="{672F5B50-FCB9-4DE1-B589-0A79BB3416E8}" dt="2024-10-30T10:21:39.763" v="389" actId="20577"/>
          <ac:spMkLst>
            <pc:docMk/>
            <pc:sldMk cId="654257161" sldId="267"/>
            <ac:spMk id="3" creationId="{A7AE1C1E-1909-57A3-3DC0-E7690EB17CD3}"/>
          </ac:spMkLst>
        </pc:spChg>
      </pc:sldChg>
      <pc:sldChg chg="modSp new mod ord">
        <pc:chgData name="Lennart Nelting Keller (LNKE - Underviser - VE - AK)" userId="0f8b2343-f0d9-4667-9071-fe4d1167a82f" providerId="ADAL" clId="{672F5B50-FCB9-4DE1-B589-0A79BB3416E8}" dt="2024-10-30T13:54:47.925" v="668" actId="20577"/>
        <pc:sldMkLst>
          <pc:docMk/>
          <pc:sldMk cId="2030469472" sldId="268"/>
        </pc:sldMkLst>
        <pc:spChg chg="mod">
          <ac:chgData name="Lennart Nelting Keller (LNKE - Underviser - VE - AK)" userId="0f8b2343-f0d9-4667-9071-fe4d1167a82f" providerId="ADAL" clId="{672F5B50-FCB9-4DE1-B589-0A79BB3416E8}" dt="2024-10-30T13:53:58.398" v="598" actId="20577"/>
          <ac:spMkLst>
            <pc:docMk/>
            <pc:sldMk cId="2030469472" sldId="268"/>
            <ac:spMk id="2" creationId="{E0A947BC-B599-CBE2-117A-6BE9861B6969}"/>
          </ac:spMkLst>
        </pc:spChg>
        <pc:spChg chg="mod">
          <ac:chgData name="Lennart Nelting Keller (LNKE - Underviser - VE - AK)" userId="0f8b2343-f0d9-4667-9071-fe4d1167a82f" providerId="ADAL" clId="{672F5B50-FCB9-4DE1-B589-0A79BB3416E8}" dt="2024-10-30T13:54:47.925" v="668" actId="20577"/>
          <ac:spMkLst>
            <pc:docMk/>
            <pc:sldMk cId="2030469472" sldId="268"/>
            <ac:spMk id="3" creationId="{A0269E4E-5CC6-CE53-64F0-44BEB0755043}"/>
          </ac:spMkLst>
        </pc:spChg>
      </pc:sldChg>
      <pc:sldChg chg="modSp new mod modAnim">
        <pc:chgData name="Lennart Nelting Keller (LNKE - Underviser - VE - AK)" userId="0f8b2343-f0d9-4667-9071-fe4d1167a82f" providerId="ADAL" clId="{672F5B50-FCB9-4DE1-B589-0A79BB3416E8}" dt="2024-10-30T13:58:19.040" v="824"/>
        <pc:sldMkLst>
          <pc:docMk/>
          <pc:sldMk cId="3265350803" sldId="269"/>
        </pc:sldMkLst>
        <pc:spChg chg="mod">
          <ac:chgData name="Lennart Nelting Keller (LNKE - Underviser - VE - AK)" userId="0f8b2343-f0d9-4667-9071-fe4d1167a82f" providerId="ADAL" clId="{672F5B50-FCB9-4DE1-B589-0A79BB3416E8}" dt="2024-10-30T13:54:57.134" v="674" actId="20577"/>
          <ac:spMkLst>
            <pc:docMk/>
            <pc:sldMk cId="3265350803" sldId="269"/>
            <ac:spMk id="2" creationId="{D34CC0D6-41FD-3060-36CC-7950B5B1E454}"/>
          </ac:spMkLst>
        </pc:spChg>
        <pc:spChg chg="mod">
          <ac:chgData name="Lennart Nelting Keller (LNKE - Underviser - VE - AK)" userId="0f8b2343-f0d9-4667-9071-fe4d1167a82f" providerId="ADAL" clId="{672F5B50-FCB9-4DE1-B589-0A79BB3416E8}" dt="2024-10-30T13:57:02.970" v="796" actId="20577"/>
          <ac:spMkLst>
            <pc:docMk/>
            <pc:sldMk cId="3265350803" sldId="269"/>
            <ac:spMk id="3" creationId="{F0B0D3CD-C0DF-95A4-EA8D-2A9366E2E856}"/>
          </ac:spMkLst>
        </pc:spChg>
      </pc:sldChg>
      <pc:sldChg chg="modSp new mod ord">
        <pc:chgData name="Lennart Nelting Keller (LNKE - Underviser - VE - AK)" userId="0f8b2343-f0d9-4667-9071-fe4d1167a82f" providerId="ADAL" clId="{672F5B50-FCB9-4DE1-B589-0A79BB3416E8}" dt="2024-10-30T13:58:47.454" v="828"/>
        <pc:sldMkLst>
          <pc:docMk/>
          <pc:sldMk cId="384610033" sldId="270"/>
        </pc:sldMkLst>
        <pc:spChg chg="mod">
          <ac:chgData name="Lennart Nelting Keller (LNKE - Underviser - VE - AK)" userId="0f8b2343-f0d9-4667-9071-fe4d1167a82f" providerId="ADAL" clId="{672F5B50-FCB9-4DE1-B589-0A79BB3416E8}" dt="2024-10-30T13:57:46.849" v="817" actId="20577"/>
          <ac:spMkLst>
            <pc:docMk/>
            <pc:sldMk cId="384610033" sldId="270"/>
            <ac:spMk id="2" creationId="{3D3ED8B0-9308-29A0-8AEF-47437054A1C1}"/>
          </ac:spMkLst>
        </pc:spChg>
        <pc:spChg chg="mod">
          <ac:chgData name="Lennart Nelting Keller (LNKE - Underviser - VE - AK)" userId="0f8b2343-f0d9-4667-9071-fe4d1167a82f" providerId="ADAL" clId="{672F5B50-FCB9-4DE1-B589-0A79BB3416E8}" dt="2024-10-30T13:57:50.298" v="818" actId="368"/>
          <ac:spMkLst>
            <pc:docMk/>
            <pc:sldMk cId="384610033" sldId="270"/>
            <ac:spMk id="3" creationId="{F5FFE01A-BB3E-7D89-E9D1-13F4C88BA4DE}"/>
          </ac:spMkLst>
        </pc:spChg>
      </pc:sldChg>
      <pc:sldChg chg="modSp new mod">
        <pc:chgData name="Lennart Nelting Keller (LNKE - Underviser - VE - AK)" userId="0f8b2343-f0d9-4667-9071-fe4d1167a82f" providerId="ADAL" clId="{672F5B50-FCB9-4DE1-B589-0A79BB3416E8}" dt="2024-10-30T14:01:12.326" v="1124" actId="20577"/>
        <pc:sldMkLst>
          <pc:docMk/>
          <pc:sldMk cId="3837737067" sldId="271"/>
        </pc:sldMkLst>
        <pc:spChg chg="mod">
          <ac:chgData name="Lennart Nelting Keller (LNKE - Underviser - VE - AK)" userId="0f8b2343-f0d9-4667-9071-fe4d1167a82f" providerId="ADAL" clId="{672F5B50-FCB9-4DE1-B589-0A79BB3416E8}" dt="2024-10-30T13:59:58.508" v="838" actId="20577"/>
          <ac:spMkLst>
            <pc:docMk/>
            <pc:sldMk cId="3837737067" sldId="271"/>
            <ac:spMk id="2" creationId="{59E98B37-7AC2-0DA2-E6C6-9CA5CF9B05E6}"/>
          </ac:spMkLst>
        </pc:spChg>
        <pc:spChg chg="mod">
          <ac:chgData name="Lennart Nelting Keller (LNKE - Underviser - VE - AK)" userId="0f8b2343-f0d9-4667-9071-fe4d1167a82f" providerId="ADAL" clId="{672F5B50-FCB9-4DE1-B589-0A79BB3416E8}" dt="2024-10-30T14:01:12.326" v="1124" actId="20577"/>
          <ac:spMkLst>
            <pc:docMk/>
            <pc:sldMk cId="3837737067" sldId="271"/>
            <ac:spMk id="3" creationId="{63268EFB-5F34-6D84-253B-59AB3E7A7609}"/>
          </ac:spMkLst>
        </pc:spChg>
      </pc:sldChg>
      <pc:sldChg chg="modSp new mod">
        <pc:chgData name="Lennart Nelting Keller (LNKE - Underviser - VE - AK)" userId="0f8b2343-f0d9-4667-9071-fe4d1167a82f" providerId="ADAL" clId="{672F5B50-FCB9-4DE1-B589-0A79BB3416E8}" dt="2024-10-30T14:05:48.482" v="1218" actId="20577"/>
        <pc:sldMkLst>
          <pc:docMk/>
          <pc:sldMk cId="1094635051" sldId="272"/>
        </pc:sldMkLst>
        <pc:spChg chg="mod">
          <ac:chgData name="Lennart Nelting Keller (LNKE - Underviser - VE - AK)" userId="0f8b2343-f0d9-4667-9071-fe4d1167a82f" providerId="ADAL" clId="{672F5B50-FCB9-4DE1-B589-0A79BB3416E8}" dt="2024-10-30T14:01:32.905" v="1136" actId="20577"/>
          <ac:spMkLst>
            <pc:docMk/>
            <pc:sldMk cId="1094635051" sldId="272"/>
            <ac:spMk id="2" creationId="{DE0A6485-D8C6-86EF-2091-35C1044A5E8D}"/>
          </ac:spMkLst>
        </pc:spChg>
        <pc:spChg chg="mod">
          <ac:chgData name="Lennart Nelting Keller (LNKE - Underviser - VE - AK)" userId="0f8b2343-f0d9-4667-9071-fe4d1167a82f" providerId="ADAL" clId="{672F5B50-FCB9-4DE1-B589-0A79BB3416E8}" dt="2024-10-30T14:05:48.482" v="1218" actId="20577"/>
          <ac:spMkLst>
            <pc:docMk/>
            <pc:sldMk cId="1094635051" sldId="272"/>
            <ac:spMk id="3" creationId="{2DA83529-39C4-FFFE-E26C-3BC65A7FB057}"/>
          </ac:spMkLst>
        </pc:spChg>
      </pc:sldChg>
      <pc:sldChg chg="modSp new mod">
        <pc:chgData name="Lennart Nelting Keller (LNKE - Underviser - VE - AK)" userId="0f8b2343-f0d9-4667-9071-fe4d1167a82f" providerId="ADAL" clId="{672F5B50-FCB9-4DE1-B589-0A79BB3416E8}" dt="2024-10-30T14:04:34.239" v="1143" actId="20577"/>
        <pc:sldMkLst>
          <pc:docMk/>
          <pc:sldMk cId="2234171927" sldId="273"/>
        </pc:sldMkLst>
        <pc:spChg chg="mod">
          <ac:chgData name="Lennart Nelting Keller (LNKE - Underviser - VE - AK)" userId="0f8b2343-f0d9-4667-9071-fe4d1167a82f" providerId="ADAL" clId="{672F5B50-FCB9-4DE1-B589-0A79BB3416E8}" dt="2024-10-30T14:04:34.239" v="1143" actId="20577"/>
          <ac:spMkLst>
            <pc:docMk/>
            <pc:sldMk cId="2234171927" sldId="273"/>
            <ac:spMk id="2" creationId="{9AE298C2-BCCA-26B4-8C49-DFC3643B297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4B12C811-E921-4FDA-B1B6-7D95825DC33E}" type="datetime1">
              <a:rPr lang="da-DK" smtClean="0"/>
              <a:t>30-10-2024</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a:p>
        </p:txBody>
      </p:sp>
      <p:sp>
        <p:nvSpPr>
          <p:cNvPr id="5" name="Pladsholder til sli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da-DK"/>
              <a:t>‹nr.›</a:t>
            </a:fld>
            <a:endParaRPr lang="da-DK"/>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da-DK" noProof="0"/>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35B1A0-17BF-4B62-88BF-5EB76D35A279}" type="datetime1">
              <a:rPr lang="da-DK" smtClean="0"/>
              <a:pPr/>
              <a:t>30-10-2024</a:t>
            </a:fld>
            <a:endParaRPr lang="da-DK" dirty="0"/>
          </a:p>
        </p:txBody>
      </p:sp>
      <p:sp>
        <p:nvSpPr>
          <p:cNvPr id="4" name="Pladsholder til slidebille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da-DK" noProof="0"/>
          </a:p>
        </p:txBody>
      </p:sp>
      <p:sp>
        <p:nvSpPr>
          <p:cNvPr id="7" name="Pladsholder til sli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da-DK" noProof="0"/>
              <a:t>‹nr.›</a:t>
            </a:fld>
            <a:endParaRPr lang="da-DK" noProof="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5"/>
          </p:nvPr>
        </p:nvSpPr>
        <p:spPr/>
        <p:txBody>
          <a:bodyPr/>
          <a:lstStyle/>
          <a:p>
            <a:pPr rtl="0"/>
            <a:fld id="{69C971FF-EF28-4195-A575-329446EFAA55}" type="slidenum">
              <a:rPr lang="da-DK" smtClean="0"/>
              <a:t>1</a:t>
            </a:fld>
            <a:endParaRPr lang="da-DK"/>
          </a:p>
        </p:txBody>
      </p:sp>
    </p:spTree>
    <p:extLst>
      <p:ext uri="{BB962C8B-B14F-4D97-AF65-F5344CB8AC3E}">
        <p14:creationId xmlns:p14="http://schemas.microsoft.com/office/powerpoint/2010/main" val="6563599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6" name="Kombinationstegning 6" descr="Verdenskort"/>
          <p:cNvSpPr>
            <a:spLocks noEditPoints="1"/>
          </p:cNvSpPr>
          <p:nvPr/>
        </p:nvSpPr>
        <p:spPr bwMode="gray">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lvl="0" rtl="0"/>
            <a:endParaRPr lang="da-DK" noProof="0">
              <a:solidFill>
                <a:schemeClr val="lt1"/>
              </a:solidFill>
            </a:endParaRPr>
          </a:p>
        </p:txBody>
      </p:sp>
      <p:sp>
        <p:nvSpPr>
          <p:cNvPr id="2" name="Titel 1"/>
          <p:cNvSpPr>
            <a:spLocks noGrp="1"/>
          </p:cNvSpPr>
          <p:nvPr>
            <p:ph type="ctrTitle" hasCustomPrompt="1"/>
          </p:nvPr>
        </p:nvSpPr>
        <p:spPr>
          <a:xfrm>
            <a:off x="1217613" y="1828799"/>
            <a:ext cx="9753600" cy="3048001"/>
          </a:xfrm>
        </p:spPr>
        <p:txBody>
          <a:bodyPr rtlCol="0">
            <a:normAutofit/>
          </a:bodyPr>
          <a:lstStyle>
            <a:lvl1pPr>
              <a:defRPr sz="4400"/>
            </a:lvl1pPr>
          </a:lstStyle>
          <a:p>
            <a:pPr rtl="0"/>
            <a:r>
              <a:rPr lang="da-DK" noProof="0"/>
              <a:t>Klik for at redigere titeltypografier i master</a:t>
            </a:r>
          </a:p>
        </p:txBody>
      </p:sp>
      <p:sp>
        <p:nvSpPr>
          <p:cNvPr id="3" name="Undertitel 2"/>
          <p:cNvSpPr>
            <a:spLocks noGrp="1"/>
          </p:cNvSpPr>
          <p:nvPr>
            <p:ph type="subTitle" idx="1"/>
          </p:nvPr>
        </p:nvSpPr>
        <p:spPr>
          <a:xfrm>
            <a:off x="1217614" y="5029200"/>
            <a:ext cx="7848600" cy="1143000"/>
          </a:xfrm>
        </p:spPr>
        <p:txBody>
          <a:bodyPr rtlCol="0">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da-DK" noProof="0"/>
              <a:t>Klik for at redigere undertiteltypografien i masteren</a:t>
            </a:r>
          </a:p>
        </p:txBody>
      </p:sp>
    </p:spTree>
    <p:extLst>
      <p:ext uri="{BB962C8B-B14F-4D97-AF65-F5344CB8AC3E}">
        <p14:creationId xmlns:p14="http://schemas.microsoft.com/office/powerpoint/2010/main" val="925245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p:txBody>
          <a:bodyPr vert="eaVert" rtlCol="0"/>
          <a:lstStyle>
            <a:lvl5pPr>
              <a:defRPr/>
            </a:lvl5pPr>
            <a:lvl6pPr>
              <a:defRPr/>
            </a:lvl6pPr>
            <a:lvl7pPr>
              <a:defRPr baseline="0"/>
            </a:lvl7pPr>
            <a:lvl8pPr>
              <a:defRPr baseline="0"/>
            </a:lvl8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90D839CF-EF64-4676-B748-7324FBA79A14}" type="datetime1">
              <a:rPr lang="da-DK" noProof="0" smtClean="0"/>
              <a:t>30-10-2024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944854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hasCustomPrompt="1"/>
          </p:nvPr>
        </p:nvSpPr>
        <p:spPr>
          <a:xfrm>
            <a:off x="8836898" y="685800"/>
            <a:ext cx="2134315" cy="5486400"/>
          </a:xfrm>
        </p:spPr>
        <p:txBody>
          <a:bodyPr vert="eaVert" rtlCol="0"/>
          <a:lstStyle/>
          <a:p>
            <a:pPr rtl="0"/>
            <a:r>
              <a:rPr lang="da-DK" noProof="0"/>
              <a:t>Klik for at redigere titeltypografier i master</a:t>
            </a:r>
          </a:p>
        </p:txBody>
      </p:sp>
      <p:sp>
        <p:nvSpPr>
          <p:cNvPr id="3" name="Pladsholder til lodret tekst 2"/>
          <p:cNvSpPr>
            <a:spLocks noGrp="1"/>
          </p:cNvSpPr>
          <p:nvPr>
            <p:ph type="body" orient="vert" idx="1" hasCustomPrompt="1"/>
          </p:nvPr>
        </p:nvSpPr>
        <p:spPr>
          <a:xfrm>
            <a:off x="1217613" y="685800"/>
            <a:ext cx="7416138" cy="5486400"/>
          </a:xfrm>
        </p:spPr>
        <p:txBody>
          <a:bodyPr vert="eaVert" rtlCol="0"/>
          <a:lstStyle>
            <a:lvl5pPr>
              <a:defRPr/>
            </a:lvl5pPr>
            <a:lvl6pPr>
              <a:defRPr/>
            </a:lvl6pPr>
            <a:lvl7pPr>
              <a:defRPr/>
            </a:lvl7pPr>
            <a:lvl8pPr>
              <a:defRPr/>
            </a:lvl8pPr>
            <a:lvl9pPr>
              <a:defRPr/>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4838AC6B-5A42-491D-8FE2-CAC4F943ED23}" type="datetime1">
              <a:rPr lang="da-DK" noProof="0" smtClean="0"/>
              <a:t>30-10-2024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829424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idx="1" hasCustomPrompt="1"/>
          </p:nvPr>
        </p:nvSpPr>
        <p:spPr/>
        <p:txBody>
          <a:bodyPr rtlCol="0"/>
          <a:lstStyle>
            <a:lvl5pPr>
              <a:defRPr/>
            </a:lvl5pPr>
            <a:lvl6pPr>
              <a:defRPr/>
            </a:lvl6pPr>
            <a:lvl7pPr>
              <a:defRPr baseline="0"/>
            </a:lvl7pPr>
            <a:lvl8pPr>
              <a:defRPr baseline="0"/>
            </a:lvl8pPr>
            <a:lvl9pPr>
              <a:defRPr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8A0424E2-5020-4EC7-B0B7-C1315A438B9D}" type="datetime1">
              <a:rPr lang="da-DK" noProof="0" smtClean="0"/>
              <a:t>30-10-2024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46422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tionsoverskrif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1217614" y="3429000"/>
            <a:ext cx="9753600" cy="2362199"/>
          </a:xfrm>
        </p:spPr>
        <p:txBody>
          <a:bodyPr rtlCol="0" anchor="b">
            <a:normAutofit/>
          </a:bodyPr>
          <a:lstStyle>
            <a:lvl1pPr algn="l">
              <a:defRPr sz="4400" b="0" cap="all"/>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3150" y="685801"/>
            <a:ext cx="7853063" cy="1142999"/>
          </a:xfrm>
        </p:spPr>
        <p:txBody>
          <a:bodyPr rtlCol="0"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da-DK" noProof="0"/>
              <a:t>Klik for at redigere i master</a:t>
            </a:r>
          </a:p>
        </p:txBody>
      </p:sp>
      <p:sp>
        <p:nvSpPr>
          <p:cNvPr id="5" name="Pladsholder til sidefod 4"/>
          <p:cNvSpPr>
            <a:spLocks noGrp="1"/>
          </p:cNvSpPr>
          <p:nvPr>
            <p:ph type="ftr" sz="quarter" idx="11"/>
          </p:nvPr>
        </p:nvSpPr>
        <p:spPr/>
        <p:txBody>
          <a:bodyPr rtlCol="0"/>
          <a:lstStyle/>
          <a:p>
            <a:pPr rtl="0"/>
            <a:r>
              <a:rPr lang="da-DK" noProof="0"/>
              <a:t>Tilføj en sidefod</a:t>
            </a:r>
          </a:p>
        </p:txBody>
      </p:sp>
      <p:sp>
        <p:nvSpPr>
          <p:cNvPr id="4" name="Pladsholder til dato 3"/>
          <p:cNvSpPr>
            <a:spLocks noGrp="1"/>
          </p:cNvSpPr>
          <p:nvPr>
            <p:ph type="dt" sz="half" idx="10"/>
          </p:nvPr>
        </p:nvSpPr>
        <p:spPr/>
        <p:txBody>
          <a:bodyPr rtlCol="0"/>
          <a:lstStyle/>
          <a:p>
            <a:pPr rtl="0"/>
            <a:fld id="{6F9F6BA7-8AE6-4CE2-9759-98EA26E5787C}" type="datetime1">
              <a:rPr lang="da-DK" noProof="0" smtClean="0"/>
              <a:t>30-10-2024</a:t>
            </a:fld>
            <a:endParaRPr lang="da-DK" noProof="0"/>
          </a:p>
        </p:txBody>
      </p:sp>
      <p:sp>
        <p:nvSpPr>
          <p:cNvPr id="6" name="Pladsholder til slidenummer 5"/>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94569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3" name="Pladsholder til indhold 2"/>
          <p:cNvSpPr>
            <a:spLocks noGrp="1"/>
          </p:cNvSpPr>
          <p:nvPr>
            <p:ph sz="half" idx="1" hasCustomPrompt="1"/>
          </p:nvPr>
        </p:nvSpPr>
        <p:spPr>
          <a:xfrm>
            <a:off x="12332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indhold 3"/>
          <p:cNvSpPr>
            <a:spLocks noGrp="1"/>
          </p:cNvSpPr>
          <p:nvPr>
            <p:ph sz="half" idx="2" hasCustomPrompt="1"/>
          </p:nvPr>
        </p:nvSpPr>
        <p:spPr>
          <a:xfrm>
            <a:off x="6262479" y="1828800"/>
            <a:ext cx="4708734" cy="4343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7B89840D-4430-4FFF-BFDB-DC699827C6E2}" type="datetime1">
              <a:rPr lang="da-DK" noProof="0" smtClean="0"/>
              <a:t>30-10-2024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797784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lvl1pPr>
              <a:defRPr/>
            </a:lvl1pPr>
          </a:lstStyle>
          <a:p>
            <a:pPr rtl="0"/>
            <a:r>
              <a:rPr lang="da-DK" noProof="0"/>
              <a:t>Klik for at redigere titeltypografier i master</a:t>
            </a:r>
          </a:p>
        </p:txBody>
      </p:sp>
      <p:sp>
        <p:nvSpPr>
          <p:cNvPr id="3" name="Pladsholder til tekst 2"/>
          <p:cNvSpPr>
            <a:spLocks noGrp="1"/>
          </p:cNvSpPr>
          <p:nvPr>
            <p:ph type="body" idx="1" hasCustomPrompt="1"/>
          </p:nvPr>
        </p:nvSpPr>
        <p:spPr>
          <a:xfrm>
            <a:off x="121761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4" name="Pladsholder til indhold 3"/>
          <p:cNvSpPr>
            <a:spLocks noGrp="1"/>
          </p:cNvSpPr>
          <p:nvPr>
            <p:ph sz="half" idx="2" hasCustomPrompt="1"/>
          </p:nvPr>
        </p:nvSpPr>
        <p:spPr>
          <a:xfrm>
            <a:off x="121761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tekst 4"/>
          <p:cNvSpPr>
            <a:spLocks noGrp="1"/>
          </p:cNvSpPr>
          <p:nvPr>
            <p:ph type="body" sz="quarter" idx="3" hasCustomPrompt="1"/>
          </p:nvPr>
        </p:nvSpPr>
        <p:spPr>
          <a:xfrm>
            <a:off x="6262054" y="1828799"/>
            <a:ext cx="4709160" cy="838201"/>
          </a:xfrm>
        </p:spPr>
        <p:txBody>
          <a:bodyPr rtlCol="0"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da-DK" noProof="0"/>
              <a:t>Klik for at redigere i master</a:t>
            </a:r>
          </a:p>
        </p:txBody>
      </p:sp>
      <p:sp>
        <p:nvSpPr>
          <p:cNvPr id="6" name="Pladsholder til indhold 5"/>
          <p:cNvSpPr>
            <a:spLocks noGrp="1"/>
          </p:cNvSpPr>
          <p:nvPr>
            <p:ph sz="quarter" idx="4" hasCustomPrompt="1"/>
          </p:nvPr>
        </p:nvSpPr>
        <p:spPr>
          <a:xfrm>
            <a:off x="6262054" y="2743200"/>
            <a:ext cx="4709160" cy="3428999"/>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8" name="Pladsholder til sidefod 7"/>
          <p:cNvSpPr>
            <a:spLocks noGrp="1"/>
          </p:cNvSpPr>
          <p:nvPr>
            <p:ph type="ftr" sz="quarter" idx="11"/>
          </p:nvPr>
        </p:nvSpPr>
        <p:spPr/>
        <p:txBody>
          <a:bodyPr rtlCol="0"/>
          <a:lstStyle/>
          <a:p>
            <a:pPr rtl="0"/>
            <a:r>
              <a:rPr lang="da-DK" noProof="0"/>
              <a:t>Tilføj en sidefod</a:t>
            </a:r>
          </a:p>
        </p:txBody>
      </p:sp>
      <p:sp>
        <p:nvSpPr>
          <p:cNvPr id="7" name="Pladsholder til dato 6"/>
          <p:cNvSpPr>
            <a:spLocks noGrp="1"/>
          </p:cNvSpPr>
          <p:nvPr>
            <p:ph type="dt" sz="half" idx="10"/>
          </p:nvPr>
        </p:nvSpPr>
        <p:spPr/>
        <p:txBody>
          <a:bodyPr rtlCol="0"/>
          <a:lstStyle/>
          <a:p>
            <a:pPr rtl="0"/>
            <a:fld id="{0EE185C9-7DAF-4EC7-9862-C99CF0502DE2}" type="datetime1">
              <a:rPr lang="da-DK" noProof="0" smtClean="0"/>
              <a:t>30-10-2024</a:t>
            </a:fld>
            <a:endParaRPr lang="da-DK" noProof="0"/>
          </a:p>
        </p:txBody>
      </p:sp>
      <p:sp>
        <p:nvSpPr>
          <p:cNvPr id="9" name="Pladsholder til slidenummer 8"/>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862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rtlCol="0"/>
          <a:lstStyle/>
          <a:p>
            <a:pPr rtl="0"/>
            <a:r>
              <a:rPr lang="da-DK" noProof="0"/>
              <a:t>Klik for at redigere titeltypografier i master</a:t>
            </a:r>
          </a:p>
        </p:txBody>
      </p:sp>
      <p:sp>
        <p:nvSpPr>
          <p:cNvPr id="4" name="Pladsholder til sidefod 3"/>
          <p:cNvSpPr>
            <a:spLocks noGrp="1"/>
          </p:cNvSpPr>
          <p:nvPr>
            <p:ph type="ftr" sz="quarter" idx="11"/>
          </p:nvPr>
        </p:nvSpPr>
        <p:spPr/>
        <p:txBody>
          <a:bodyPr rtlCol="0"/>
          <a:lstStyle/>
          <a:p>
            <a:pPr rtl="0"/>
            <a:r>
              <a:rPr lang="da-DK" noProof="0"/>
              <a:t>Tilføj en sidefod</a:t>
            </a:r>
          </a:p>
        </p:txBody>
      </p:sp>
      <p:sp>
        <p:nvSpPr>
          <p:cNvPr id="3" name="Pladsholder til dato 2"/>
          <p:cNvSpPr>
            <a:spLocks noGrp="1"/>
          </p:cNvSpPr>
          <p:nvPr>
            <p:ph type="dt" sz="half" idx="10"/>
          </p:nvPr>
        </p:nvSpPr>
        <p:spPr/>
        <p:txBody>
          <a:bodyPr rtlCol="0"/>
          <a:lstStyle/>
          <a:p>
            <a:pPr rtl="0"/>
            <a:fld id="{56CA46E8-8474-46AB-B428-DF6C998A80D9}" type="datetime1">
              <a:rPr lang="da-DK" noProof="0" smtClean="0"/>
              <a:t>30-10-2024</a:t>
            </a:fld>
            <a:endParaRPr lang="da-DK" noProof="0"/>
          </a:p>
        </p:txBody>
      </p:sp>
      <p:sp>
        <p:nvSpPr>
          <p:cNvPr id="5" name="Pladsholder til slidenummer 4"/>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133622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dsholder til sidefod 2"/>
          <p:cNvSpPr>
            <a:spLocks noGrp="1"/>
          </p:cNvSpPr>
          <p:nvPr>
            <p:ph type="ftr" sz="quarter" idx="11"/>
          </p:nvPr>
        </p:nvSpPr>
        <p:spPr/>
        <p:txBody>
          <a:bodyPr rtlCol="0"/>
          <a:lstStyle/>
          <a:p>
            <a:pPr rtl="0"/>
            <a:r>
              <a:rPr lang="da-DK" noProof="0"/>
              <a:t>Tilføj en sidefod</a:t>
            </a:r>
          </a:p>
        </p:txBody>
      </p:sp>
      <p:sp>
        <p:nvSpPr>
          <p:cNvPr id="2" name="Pladsholder til dato 1"/>
          <p:cNvSpPr>
            <a:spLocks noGrp="1"/>
          </p:cNvSpPr>
          <p:nvPr>
            <p:ph type="dt" sz="half" idx="10"/>
          </p:nvPr>
        </p:nvSpPr>
        <p:spPr/>
        <p:txBody>
          <a:bodyPr rtlCol="0"/>
          <a:lstStyle/>
          <a:p>
            <a:pPr rtl="0"/>
            <a:fld id="{87889A71-9BC3-47C4-88AD-1C71AA111534}" type="datetime1">
              <a:rPr lang="da-DK" noProof="0" smtClean="0"/>
              <a:t>30-10-2024</a:t>
            </a:fld>
            <a:endParaRPr lang="da-DK" noProof="0"/>
          </a:p>
        </p:txBody>
      </p:sp>
      <p:sp>
        <p:nvSpPr>
          <p:cNvPr id="4" name="Pladsholder til slidenummer 3"/>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5534117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indhold 2"/>
          <p:cNvSpPr>
            <a:spLocks noGrp="1"/>
          </p:cNvSpPr>
          <p:nvPr>
            <p:ph idx="1" hasCustomPrompt="1"/>
          </p:nvPr>
        </p:nvSpPr>
        <p:spPr>
          <a:xfrm>
            <a:off x="5865814" y="685800"/>
            <a:ext cx="56388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AC57BC53-5407-41B2-8C24-E8A908611EE1}" type="datetime1">
              <a:rPr lang="da-DK" noProof="0" smtClean="0"/>
              <a:t>30-10-2024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2658483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bg>
      <p:bgPr>
        <a:solidFill>
          <a:schemeClr val="bg1"/>
        </a:solidFill>
        <a:effectLst/>
      </p:bgPr>
    </p:bg>
    <p:spTree>
      <p:nvGrpSpPr>
        <p:cNvPr id="1" name=""/>
        <p:cNvGrpSpPr/>
        <p:nvPr/>
      </p:nvGrpSpPr>
      <p:grpSpPr>
        <a:xfrm>
          <a:off x="0" y="0"/>
          <a:ext cx="0" cy="0"/>
          <a:chOff x="0" y="0"/>
          <a:chExt cx="0" cy="0"/>
        </a:xfrm>
      </p:grpSpPr>
      <p:sp>
        <p:nvSpPr>
          <p:cNvPr id="8" name="Rektangel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rtl="0"/>
            <a:endParaRPr lang="da-DK" noProof="0"/>
          </a:p>
        </p:txBody>
      </p:sp>
      <p:sp>
        <p:nvSpPr>
          <p:cNvPr id="2" name="Titel 1"/>
          <p:cNvSpPr>
            <a:spLocks noGrp="1"/>
          </p:cNvSpPr>
          <p:nvPr>
            <p:ph type="title" hasCustomPrompt="1"/>
          </p:nvPr>
        </p:nvSpPr>
        <p:spPr>
          <a:xfrm>
            <a:off x="684213" y="685800"/>
            <a:ext cx="3886200" cy="4038600"/>
          </a:xfrm>
        </p:spPr>
        <p:txBody>
          <a:bodyPr rtlCol="0" anchor="b">
            <a:noAutofit/>
          </a:bodyPr>
          <a:lstStyle>
            <a:lvl1pPr algn="l">
              <a:defRPr sz="4000" b="0"/>
            </a:lvl1pPr>
          </a:lstStyle>
          <a:p>
            <a:pPr rtl="0"/>
            <a:r>
              <a:rPr lang="da-DK" noProof="0"/>
              <a:t>Klik for at redigere titeltypografier i master</a:t>
            </a:r>
          </a:p>
        </p:txBody>
      </p:sp>
      <p:sp>
        <p:nvSpPr>
          <p:cNvPr id="3" name="Pladsholder til billede 2" descr="En tom pladsholder til at tilføje et billede. Klik på pladsholderen, og vælg det billede, du vil tilføje"/>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da-DK" noProof="0"/>
              <a:t>Klik på ikonet for at tilføje et billede</a:t>
            </a:r>
          </a:p>
        </p:txBody>
      </p:sp>
      <p:sp>
        <p:nvSpPr>
          <p:cNvPr id="4" name="Pladsholder til tekst 3"/>
          <p:cNvSpPr>
            <a:spLocks noGrp="1"/>
          </p:cNvSpPr>
          <p:nvPr>
            <p:ph type="body" sz="half" idx="2" hasCustomPrompt="1"/>
          </p:nvPr>
        </p:nvSpPr>
        <p:spPr>
          <a:xfrm>
            <a:off x="684213" y="4876800"/>
            <a:ext cx="3886200" cy="1295400"/>
          </a:xfrm>
        </p:spPr>
        <p:txBody>
          <a:bodyPr rtlCol="0">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da-DK" noProof="0"/>
              <a:t>Klik for at redigere i master</a:t>
            </a:r>
          </a:p>
        </p:txBody>
      </p:sp>
      <p:sp>
        <p:nvSpPr>
          <p:cNvPr id="6" name="Pladsholder til sidefod 5"/>
          <p:cNvSpPr>
            <a:spLocks noGrp="1"/>
          </p:cNvSpPr>
          <p:nvPr>
            <p:ph type="ftr" sz="quarter" idx="11"/>
          </p:nvPr>
        </p:nvSpPr>
        <p:spPr/>
        <p:txBody>
          <a:bodyPr rtlCol="0"/>
          <a:lstStyle/>
          <a:p>
            <a:pPr rtl="0"/>
            <a:r>
              <a:rPr lang="da-DK" noProof="0"/>
              <a:t>Tilføj en sidefod</a:t>
            </a:r>
          </a:p>
        </p:txBody>
      </p:sp>
      <p:sp>
        <p:nvSpPr>
          <p:cNvPr id="5" name="Pladsholder til dato 4"/>
          <p:cNvSpPr>
            <a:spLocks noGrp="1"/>
          </p:cNvSpPr>
          <p:nvPr>
            <p:ph type="dt" sz="half" idx="10"/>
          </p:nvPr>
        </p:nvSpPr>
        <p:spPr/>
        <p:txBody>
          <a:bodyPr rtlCol="0"/>
          <a:lstStyle/>
          <a:p>
            <a:pPr rtl="0"/>
            <a:fld id="{84B5756F-1A34-4EF2-A2D8-C7FC5F0CDCC6}" type="datetime1">
              <a:rPr lang="da-DK" noProof="0" smtClean="0"/>
              <a:t>30-10-2024</a:t>
            </a:fld>
            <a:endParaRPr lang="da-DK" noProof="0"/>
          </a:p>
        </p:txBody>
      </p:sp>
      <p:sp>
        <p:nvSpPr>
          <p:cNvPr id="7" name="Pladsholder til slidenummer 6"/>
          <p:cNvSpPr>
            <a:spLocks noGrp="1"/>
          </p:cNvSpPr>
          <p:nvPr>
            <p:ph type="sldNum" sz="quarter" idx="12"/>
          </p:nvPr>
        </p:nvSpPr>
        <p:spPr/>
        <p:txBody>
          <a:bodyPr rtlCol="0"/>
          <a:lstStyle/>
          <a:p>
            <a:pPr rtl="0"/>
            <a:fld id="{F36C87F6-986D-49E6-AF40-1B3A1EE8064D}" type="slidenum">
              <a:rPr lang="da-DK" noProof="0"/>
              <a:t>‹nr.›</a:t>
            </a:fld>
            <a:endParaRPr lang="da-DK" noProof="0"/>
          </a:p>
        </p:txBody>
      </p:sp>
    </p:spTree>
    <p:extLst>
      <p:ext uri="{BB962C8B-B14F-4D97-AF65-F5344CB8AC3E}">
        <p14:creationId xmlns:p14="http://schemas.microsoft.com/office/powerpoint/2010/main" val="3192438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8000">
              <a:schemeClr val="bg1"/>
            </a:gs>
            <a:gs pos="28000">
              <a:schemeClr val="bg1"/>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pPr rtl="0"/>
            <a:r>
              <a:rPr lang="da-DK" noProof="0"/>
              <a:t>Klik for at redigere titeltypografier i master</a:t>
            </a:r>
          </a:p>
        </p:txBody>
      </p:sp>
      <p:sp>
        <p:nvSpPr>
          <p:cNvPr id="3" name="Pladsholder til tekst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rtl="0"/>
            <a:r>
              <a:rPr lang="da-DK" noProof="0"/>
              <a:t>Klik for at redigere i master</a:t>
            </a:r>
          </a:p>
          <a:p>
            <a:pPr lvl="1" rtl="0"/>
            <a:r>
              <a:rPr lang="da-DK" noProof="0"/>
              <a:t>Andet niveau</a:t>
            </a:r>
          </a:p>
          <a:p>
            <a:pPr lvl="2" rtl="0"/>
            <a:r>
              <a:rPr lang="da-DK" noProof="0"/>
              <a:t>Tredje niveau</a:t>
            </a:r>
          </a:p>
          <a:p>
            <a:pPr lvl="3" rtl="0"/>
            <a:r>
              <a:rPr lang="da-DK" noProof="0"/>
              <a:t>Fjerde niveau</a:t>
            </a:r>
          </a:p>
          <a:p>
            <a:pPr lvl="4" rtl="0"/>
            <a:r>
              <a:rPr lang="da-DK" noProof="0"/>
              <a:t>Femte niveau</a:t>
            </a:r>
          </a:p>
        </p:txBody>
      </p:sp>
      <p:sp>
        <p:nvSpPr>
          <p:cNvPr id="5" name="Pladsholder til sidefod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pPr rtl="0"/>
            <a:r>
              <a:rPr lang="da-DK" noProof="0"/>
              <a:t>Tilføj en sidefod</a:t>
            </a:r>
          </a:p>
        </p:txBody>
      </p:sp>
      <p:sp>
        <p:nvSpPr>
          <p:cNvPr id="4" name="Pladsholder til dato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pPr rtl="0"/>
            <a:fld id="{1092350D-C227-455A-B6FF-FBB29D68BE71}" type="datetime1">
              <a:rPr lang="da-DK" noProof="0" smtClean="0"/>
              <a:t>30-10-2024</a:t>
            </a:fld>
            <a:endParaRPr lang="da-DK" noProof="0" dirty="0"/>
          </a:p>
        </p:txBody>
      </p:sp>
      <p:sp>
        <p:nvSpPr>
          <p:cNvPr id="6" name="Pladsholder til slidenumm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pPr rtl="0"/>
            <a:fld id="{F36C87F6-986D-49E6-AF40-1B3A1EE8064D}" type="slidenum">
              <a:rPr lang="da-DK" noProof="0" smtClean="0"/>
              <a:pPr rtl="0"/>
              <a:t>‹nr.›</a:t>
            </a:fld>
            <a:endParaRPr lang="da-DK" noProof="0"/>
          </a:p>
        </p:txBody>
      </p:sp>
    </p:spTree>
    <p:extLst>
      <p:ext uri="{BB962C8B-B14F-4D97-AF65-F5344CB8AC3E}">
        <p14:creationId xmlns:p14="http://schemas.microsoft.com/office/powerpoint/2010/main" val="18963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4000" kern="1200" cap="all" baseline="0">
          <a:solidFill>
            <a:schemeClr val="tx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tx1"/>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tx1"/>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tx1"/>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tx1"/>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SzPct val="80000"/>
        <a:buFont typeface="Arial" pitchFamily="34" charset="0"/>
        <a:buChar char="•"/>
        <a:defRPr sz="1600" kern="1200">
          <a:solidFill>
            <a:schemeClr val="tx1"/>
          </a:solidFill>
          <a:latin typeface="+mn-lt"/>
          <a:ea typeface="+mn-ea"/>
          <a:cs typeface="+mn-cs"/>
        </a:defRPr>
      </a:lvl8pPr>
      <a:lvl9pPr marL="2103120" indent="-228600" algn="l" defTabSz="914400" rtl="0" eaLnBrk="1" latinLnBrk="0" hangingPunct="1">
        <a:spcBef>
          <a:spcPts val="600"/>
        </a:spcBef>
        <a:buSzPct val="80000"/>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2.xml"/><Relationship Id="rId4" Type="http://schemas.openxmlformats.org/officeDocument/2006/relationships/image" Target="../media/image3.tm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217614" y="1828800"/>
            <a:ext cx="9753600" cy="3048001"/>
          </a:xfrm>
        </p:spPr>
        <p:txBody>
          <a:bodyPr rtlCol="0"/>
          <a:lstStyle/>
          <a:p>
            <a:pPr rtl="0"/>
            <a:r>
              <a:rPr lang="da-DK" dirty="0"/>
              <a:t>Miljø og klimapolitik</a:t>
            </a:r>
          </a:p>
        </p:txBody>
      </p:sp>
      <p:sp>
        <p:nvSpPr>
          <p:cNvPr id="3" name="Undertitel 2"/>
          <p:cNvSpPr>
            <a:spLocks noGrp="1"/>
          </p:cNvSpPr>
          <p:nvPr>
            <p:ph type="subTitle" idx="1"/>
          </p:nvPr>
        </p:nvSpPr>
        <p:spPr>
          <a:xfrm>
            <a:off x="1217614" y="5013176"/>
            <a:ext cx="7848600" cy="1143000"/>
          </a:xfrm>
        </p:spPr>
        <p:txBody>
          <a:bodyPr rtlCol="0"/>
          <a:lstStyle/>
          <a:p>
            <a:pPr rtl="0"/>
            <a:r>
              <a:rPr lang="da-DK" dirty="0"/>
              <a:t>Administrative indgreb &amp; økonomiske instrumenter</a:t>
            </a:r>
          </a:p>
        </p:txBody>
      </p:sp>
    </p:spTree>
    <p:extLst>
      <p:ext uri="{BB962C8B-B14F-4D97-AF65-F5344CB8AC3E}">
        <p14:creationId xmlns:p14="http://schemas.microsoft.com/office/powerpoint/2010/main" val="4025013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3ED8B0-9308-29A0-8AEF-47437054A1C1}"/>
              </a:ext>
            </a:extLst>
          </p:cNvPr>
          <p:cNvSpPr>
            <a:spLocks noGrp="1"/>
          </p:cNvSpPr>
          <p:nvPr>
            <p:ph type="title"/>
          </p:nvPr>
        </p:nvSpPr>
        <p:spPr/>
        <p:txBody>
          <a:bodyPr/>
          <a:lstStyle/>
          <a:p>
            <a:pPr algn="ctr"/>
            <a:r>
              <a:rPr lang="da-DK" dirty="0"/>
              <a:t>Fakta om udledning</a:t>
            </a:r>
          </a:p>
        </p:txBody>
      </p:sp>
      <p:sp>
        <p:nvSpPr>
          <p:cNvPr id="3" name="Pladsholder til indhold 2">
            <a:extLst>
              <a:ext uri="{FF2B5EF4-FFF2-40B4-BE49-F238E27FC236}">
                <a16:creationId xmlns:a16="http://schemas.microsoft.com/office/drawing/2014/main" id="{F5FFE01A-BB3E-7D89-E9D1-13F4C88BA4DE}"/>
              </a:ext>
            </a:extLst>
          </p:cNvPr>
          <p:cNvSpPr>
            <a:spLocks noGrp="1"/>
          </p:cNvSpPr>
          <p:nvPr>
            <p:ph idx="1"/>
          </p:nvPr>
        </p:nvSpPr>
        <p:spPr/>
        <p:txBody>
          <a:bodyPr/>
          <a:lstStyle/>
          <a:p>
            <a:pPr algn="l"/>
            <a:r>
              <a:rPr lang="da-DK" dirty="0"/>
              <a:t>Hver dansker udleder i gennemsnit 13 ton CO2 om året.</a:t>
            </a:r>
          </a:p>
          <a:p>
            <a:pPr algn="l"/>
            <a:r>
              <a:rPr lang="da-DK" dirty="0"/>
              <a:t>Det er meget langt fra gennemsnittet for verdensborgeren, der ligger på seks ton. Og endnu længere fra de tre ton om året, vi helst skulle udlede, hvis temperaturstigningen på kloden ikke skal overstige de 1,5 grader, hvor vi undgår de værste følger af den globale opvarmning.</a:t>
            </a:r>
          </a:p>
          <a:p>
            <a:endParaRPr lang="da-DK" dirty="0"/>
          </a:p>
        </p:txBody>
      </p:sp>
    </p:spTree>
    <p:extLst>
      <p:ext uri="{BB962C8B-B14F-4D97-AF65-F5344CB8AC3E}">
        <p14:creationId xmlns:p14="http://schemas.microsoft.com/office/powerpoint/2010/main" val="384610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0A947BC-B599-CBE2-117A-6BE9861B6969}"/>
              </a:ext>
            </a:extLst>
          </p:cNvPr>
          <p:cNvSpPr>
            <a:spLocks noGrp="1"/>
          </p:cNvSpPr>
          <p:nvPr>
            <p:ph type="title"/>
          </p:nvPr>
        </p:nvSpPr>
        <p:spPr/>
        <p:txBody>
          <a:bodyPr/>
          <a:lstStyle/>
          <a:p>
            <a:pPr algn="ctr"/>
            <a:r>
              <a:rPr lang="da-DK" dirty="0"/>
              <a:t>Hvad tror vi forurener mest?</a:t>
            </a:r>
          </a:p>
        </p:txBody>
      </p:sp>
      <p:sp>
        <p:nvSpPr>
          <p:cNvPr id="3" name="Pladsholder til indhold 2">
            <a:extLst>
              <a:ext uri="{FF2B5EF4-FFF2-40B4-BE49-F238E27FC236}">
                <a16:creationId xmlns:a16="http://schemas.microsoft.com/office/drawing/2014/main" id="{A0269E4E-5CC6-CE53-64F0-44BEB0755043}"/>
              </a:ext>
            </a:extLst>
          </p:cNvPr>
          <p:cNvSpPr>
            <a:spLocks noGrp="1"/>
          </p:cNvSpPr>
          <p:nvPr>
            <p:ph idx="1"/>
          </p:nvPr>
        </p:nvSpPr>
        <p:spPr/>
        <p:txBody>
          <a:bodyPr/>
          <a:lstStyle/>
          <a:p>
            <a:r>
              <a:rPr lang="da-DK" dirty="0"/>
              <a:t>Privatbilisme</a:t>
            </a:r>
          </a:p>
          <a:p>
            <a:r>
              <a:rPr lang="da-DK" dirty="0"/>
              <a:t>Fly</a:t>
            </a:r>
          </a:p>
          <a:p>
            <a:r>
              <a:rPr lang="da-DK" dirty="0"/>
              <a:t>Bolig</a:t>
            </a:r>
          </a:p>
          <a:p>
            <a:r>
              <a:rPr lang="da-DK" dirty="0"/>
              <a:t>Fødevarer</a:t>
            </a:r>
          </a:p>
          <a:p>
            <a:r>
              <a:rPr lang="da-DK" dirty="0"/>
              <a:t>EL og opvarmning</a:t>
            </a:r>
          </a:p>
          <a:p>
            <a:r>
              <a:rPr lang="da-DK" dirty="0"/>
              <a:t>Tøj og mode</a:t>
            </a:r>
          </a:p>
        </p:txBody>
      </p:sp>
    </p:spTree>
    <p:extLst>
      <p:ext uri="{BB962C8B-B14F-4D97-AF65-F5344CB8AC3E}">
        <p14:creationId xmlns:p14="http://schemas.microsoft.com/office/powerpoint/2010/main" val="2030469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34CC0D6-41FD-3060-36CC-7950B5B1E454}"/>
              </a:ext>
            </a:extLst>
          </p:cNvPr>
          <p:cNvSpPr>
            <a:spLocks noGrp="1"/>
          </p:cNvSpPr>
          <p:nvPr>
            <p:ph type="title"/>
          </p:nvPr>
        </p:nvSpPr>
        <p:spPr/>
        <p:txBody>
          <a:bodyPr/>
          <a:lstStyle/>
          <a:p>
            <a:pPr algn="ctr"/>
            <a:r>
              <a:rPr lang="da-DK" dirty="0"/>
              <a:t>Svar</a:t>
            </a:r>
          </a:p>
        </p:txBody>
      </p:sp>
      <p:sp>
        <p:nvSpPr>
          <p:cNvPr id="3" name="Pladsholder til indhold 2">
            <a:extLst>
              <a:ext uri="{FF2B5EF4-FFF2-40B4-BE49-F238E27FC236}">
                <a16:creationId xmlns:a16="http://schemas.microsoft.com/office/drawing/2014/main" id="{F0B0D3CD-C0DF-95A4-EA8D-2A9366E2E856}"/>
              </a:ext>
            </a:extLst>
          </p:cNvPr>
          <p:cNvSpPr>
            <a:spLocks noGrp="1"/>
          </p:cNvSpPr>
          <p:nvPr>
            <p:ph idx="1"/>
          </p:nvPr>
        </p:nvSpPr>
        <p:spPr/>
        <p:txBody>
          <a:bodyPr/>
          <a:lstStyle/>
          <a:p>
            <a:pPr marL="502920" indent="-457200">
              <a:buFont typeface="+mj-lt"/>
              <a:buAutoNum type="arabicPeriod"/>
            </a:pPr>
            <a:r>
              <a:rPr lang="da-DK" dirty="0"/>
              <a:t>Fødevarer (20%) (af de 20% står oksekød for 55%)</a:t>
            </a:r>
          </a:p>
          <a:p>
            <a:pPr marL="502920" indent="-457200">
              <a:buFont typeface="+mj-lt"/>
              <a:buAutoNum type="arabicPeriod"/>
            </a:pPr>
            <a:r>
              <a:rPr lang="da-DK" dirty="0"/>
              <a:t>Bolig (13%)</a:t>
            </a:r>
          </a:p>
          <a:p>
            <a:pPr marL="502920" indent="-457200">
              <a:buFont typeface="+mj-lt"/>
              <a:buAutoNum type="arabicPeriod"/>
            </a:pPr>
            <a:r>
              <a:rPr lang="da-DK" dirty="0"/>
              <a:t>Bilisme (10,5%)</a:t>
            </a:r>
          </a:p>
          <a:p>
            <a:pPr marL="502920" indent="-457200">
              <a:buFont typeface="+mj-lt"/>
              <a:buAutoNum type="arabicPeriod"/>
            </a:pPr>
            <a:r>
              <a:rPr lang="da-DK" dirty="0"/>
              <a:t>El og varme (9%)</a:t>
            </a:r>
          </a:p>
          <a:p>
            <a:pPr marL="502920" indent="-457200">
              <a:buFont typeface="+mj-lt"/>
              <a:buAutoNum type="arabicPeriod"/>
            </a:pPr>
            <a:r>
              <a:rPr lang="da-DK" dirty="0"/>
              <a:t>Tøj (5%)</a:t>
            </a:r>
          </a:p>
          <a:p>
            <a:pPr marL="502920" indent="-457200">
              <a:buFont typeface="+mj-lt"/>
              <a:buAutoNum type="arabicPeriod"/>
            </a:pPr>
            <a:r>
              <a:rPr lang="da-DK" dirty="0"/>
              <a:t>Fly (4%)</a:t>
            </a:r>
          </a:p>
          <a:p>
            <a:pPr marL="502920" indent="-457200">
              <a:buFont typeface="+mj-lt"/>
              <a:buAutoNum type="arabicPeriod"/>
            </a:pPr>
            <a:endParaRPr lang="da-DK" dirty="0"/>
          </a:p>
          <a:p>
            <a:pPr marL="502920" indent="-457200">
              <a:buFont typeface="+mj-lt"/>
              <a:buAutoNum type="arabicPeriod"/>
            </a:pPr>
            <a:endParaRPr lang="da-DK" dirty="0"/>
          </a:p>
        </p:txBody>
      </p:sp>
    </p:spTree>
    <p:extLst>
      <p:ext uri="{BB962C8B-B14F-4D97-AF65-F5344CB8AC3E}">
        <p14:creationId xmlns:p14="http://schemas.microsoft.com/office/powerpoint/2010/main" val="3265350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 calcmode="lin" valueType="num">
                                      <p:cBhvr additive="base">
                                        <p:cTn id="3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E98B37-7AC2-0DA2-E6C6-9CA5CF9B05E6}"/>
              </a:ext>
            </a:extLst>
          </p:cNvPr>
          <p:cNvSpPr>
            <a:spLocks noGrp="1"/>
          </p:cNvSpPr>
          <p:nvPr>
            <p:ph type="title"/>
          </p:nvPr>
        </p:nvSpPr>
        <p:spPr/>
        <p:txBody>
          <a:bodyPr/>
          <a:lstStyle/>
          <a:p>
            <a:pPr algn="ctr"/>
            <a:r>
              <a:rPr lang="da-DK" dirty="0"/>
              <a:t>Afgifter</a:t>
            </a:r>
          </a:p>
        </p:txBody>
      </p:sp>
      <p:sp>
        <p:nvSpPr>
          <p:cNvPr id="3" name="Pladsholder til indhold 2">
            <a:extLst>
              <a:ext uri="{FF2B5EF4-FFF2-40B4-BE49-F238E27FC236}">
                <a16:creationId xmlns:a16="http://schemas.microsoft.com/office/drawing/2014/main" id="{63268EFB-5F34-6D84-253B-59AB3E7A7609}"/>
              </a:ext>
            </a:extLst>
          </p:cNvPr>
          <p:cNvSpPr>
            <a:spLocks noGrp="1"/>
          </p:cNvSpPr>
          <p:nvPr>
            <p:ph idx="1"/>
          </p:nvPr>
        </p:nvSpPr>
        <p:spPr/>
        <p:txBody>
          <a:bodyPr/>
          <a:lstStyle/>
          <a:p>
            <a:r>
              <a:rPr lang="da-DK" dirty="0"/>
              <a:t>Hvis vi vil have en adfærdsændring, så kan vi sætte en afgift på en vare, da den øgede pris får efterspørgslen til at falde, men det har en række økonomiske konsekvenser.</a:t>
            </a:r>
          </a:p>
          <a:p>
            <a:r>
              <a:rPr lang="da-DK" dirty="0"/>
              <a:t>Vi skal tegne det i vores prisdannelsesmodel</a:t>
            </a:r>
          </a:p>
          <a:p>
            <a:endParaRPr lang="da-DK" dirty="0"/>
          </a:p>
        </p:txBody>
      </p:sp>
    </p:spTree>
    <p:extLst>
      <p:ext uri="{BB962C8B-B14F-4D97-AF65-F5344CB8AC3E}">
        <p14:creationId xmlns:p14="http://schemas.microsoft.com/office/powerpoint/2010/main" val="3837737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C8C880-ED95-4090-BBBC-0D34E39812D5}"/>
              </a:ext>
            </a:extLst>
          </p:cNvPr>
          <p:cNvSpPr>
            <a:spLocks noGrp="1"/>
          </p:cNvSpPr>
          <p:nvPr>
            <p:ph type="title"/>
          </p:nvPr>
        </p:nvSpPr>
        <p:spPr/>
        <p:txBody>
          <a:bodyPr/>
          <a:lstStyle/>
          <a:p>
            <a:pPr algn="ctr"/>
            <a:r>
              <a:rPr lang="da-DK" dirty="0"/>
              <a:t>Indgreb i prisdannelsen</a:t>
            </a:r>
          </a:p>
        </p:txBody>
      </p:sp>
      <p:sp>
        <p:nvSpPr>
          <p:cNvPr id="3" name="Pladsholder til indhold 2">
            <a:extLst>
              <a:ext uri="{FF2B5EF4-FFF2-40B4-BE49-F238E27FC236}">
                <a16:creationId xmlns:a16="http://schemas.microsoft.com/office/drawing/2014/main" id="{C35E41A0-93FE-47B5-9480-8A596CD58B8D}"/>
              </a:ext>
            </a:extLst>
          </p:cNvPr>
          <p:cNvSpPr>
            <a:spLocks noGrp="1"/>
          </p:cNvSpPr>
          <p:nvPr>
            <p:ph idx="1"/>
          </p:nvPr>
        </p:nvSpPr>
        <p:spPr/>
        <p:txBody>
          <a:bodyPr/>
          <a:lstStyle/>
          <a:p>
            <a:r>
              <a:rPr lang="da-DK" dirty="0"/>
              <a:t>Vi skal nu vise hvad der sker, hvis vi sætter en afgift på en vare.</a:t>
            </a:r>
          </a:p>
        </p:txBody>
      </p:sp>
      <p:pic>
        <p:nvPicPr>
          <p:cNvPr id="5" name="Billede 4" descr="Et billede, der indeholder tekst, linje/række, diagram, Kurve&#10;&#10;Automatisk genereret beskrivelse">
            <a:extLst>
              <a:ext uri="{FF2B5EF4-FFF2-40B4-BE49-F238E27FC236}">
                <a16:creationId xmlns:a16="http://schemas.microsoft.com/office/drawing/2014/main" id="{4132C3AB-4ECA-E6A4-A87C-48DA643790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61964" y="2439369"/>
            <a:ext cx="7166447" cy="3961431"/>
          </a:xfrm>
          <a:prstGeom prst="rect">
            <a:avLst/>
          </a:prstGeom>
        </p:spPr>
      </p:pic>
    </p:spTree>
    <p:extLst>
      <p:ext uri="{BB962C8B-B14F-4D97-AF65-F5344CB8AC3E}">
        <p14:creationId xmlns:p14="http://schemas.microsoft.com/office/powerpoint/2010/main" val="3240951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E298C2-BCCA-26B4-8C49-DFC3643B297C}"/>
              </a:ext>
            </a:extLst>
          </p:cNvPr>
          <p:cNvSpPr>
            <a:spLocks noGrp="1"/>
          </p:cNvSpPr>
          <p:nvPr>
            <p:ph type="title"/>
          </p:nvPr>
        </p:nvSpPr>
        <p:spPr/>
        <p:txBody>
          <a:bodyPr/>
          <a:lstStyle/>
          <a:p>
            <a:pPr algn="ctr"/>
            <a:r>
              <a:rPr lang="da-DK" dirty="0"/>
              <a:t>Pause</a:t>
            </a:r>
          </a:p>
        </p:txBody>
      </p:sp>
      <p:sp>
        <p:nvSpPr>
          <p:cNvPr id="3" name="Pladsholder til indhold 2">
            <a:extLst>
              <a:ext uri="{FF2B5EF4-FFF2-40B4-BE49-F238E27FC236}">
                <a16:creationId xmlns:a16="http://schemas.microsoft.com/office/drawing/2014/main" id="{DF1C9C6F-ACBF-27C2-C1E4-BCC7FD62C6AE}"/>
              </a:ext>
            </a:extLst>
          </p:cNvPr>
          <p:cNvSpPr>
            <a:spLocks noGrp="1"/>
          </p:cNvSpPr>
          <p:nvPr>
            <p:ph idx="1"/>
          </p:nvPr>
        </p:nvSpPr>
        <p:spPr/>
        <p:txBody>
          <a:bodyPr/>
          <a:lstStyle/>
          <a:p>
            <a:endParaRPr lang="da-DK"/>
          </a:p>
        </p:txBody>
      </p:sp>
    </p:spTree>
    <p:extLst>
      <p:ext uri="{BB962C8B-B14F-4D97-AF65-F5344CB8AC3E}">
        <p14:creationId xmlns:p14="http://schemas.microsoft.com/office/powerpoint/2010/main" val="2234171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0A6485-D8C6-86EF-2091-35C1044A5E8D}"/>
              </a:ext>
            </a:extLst>
          </p:cNvPr>
          <p:cNvSpPr>
            <a:spLocks noGrp="1"/>
          </p:cNvSpPr>
          <p:nvPr>
            <p:ph type="title"/>
          </p:nvPr>
        </p:nvSpPr>
        <p:spPr/>
        <p:txBody>
          <a:bodyPr/>
          <a:lstStyle/>
          <a:p>
            <a:pPr algn="ctr"/>
            <a:r>
              <a:rPr lang="da-DK" dirty="0"/>
              <a:t>Opgave</a:t>
            </a:r>
          </a:p>
        </p:txBody>
      </p:sp>
      <p:sp>
        <p:nvSpPr>
          <p:cNvPr id="3" name="Pladsholder til indhold 2">
            <a:extLst>
              <a:ext uri="{FF2B5EF4-FFF2-40B4-BE49-F238E27FC236}">
                <a16:creationId xmlns:a16="http://schemas.microsoft.com/office/drawing/2014/main" id="{2DA83529-39C4-FFFE-E26C-3BC65A7FB057}"/>
              </a:ext>
            </a:extLst>
          </p:cNvPr>
          <p:cNvSpPr>
            <a:spLocks noGrp="1"/>
          </p:cNvSpPr>
          <p:nvPr>
            <p:ph idx="1"/>
          </p:nvPr>
        </p:nvSpPr>
        <p:spPr/>
        <p:txBody>
          <a:bodyPr/>
          <a:lstStyle/>
          <a:p>
            <a:r>
              <a:rPr lang="da-DK" dirty="0"/>
              <a:t>Vi gennemgår artiklen og diskuterer konsekvenserne af en afgift </a:t>
            </a:r>
            <a:r>
              <a:rPr lang="da-DK"/>
              <a:t>på oksekød</a:t>
            </a:r>
          </a:p>
          <a:p>
            <a:endParaRPr lang="da-DK" dirty="0"/>
          </a:p>
        </p:txBody>
      </p:sp>
    </p:spTree>
    <p:extLst>
      <p:ext uri="{BB962C8B-B14F-4D97-AF65-F5344CB8AC3E}">
        <p14:creationId xmlns:p14="http://schemas.microsoft.com/office/powerpoint/2010/main" val="1094635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5AE91E-46B9-4219-82A2-7D61AB8C3758}"/>
              </a:ext>
            </a:extLst>
          </p:cNvPr>
          <p:cNvSpPr>
            <a:spLocks noGrp="1"/>
          </p:cNvSpPr>
          <p:nvPr>
            <p:ph type="title"/>
          </p:nvPr>
        </p:nvSpPr>
        <p:spPr/>
        <p:txBody>
          <a:bodyPr/>
          <a:lstStyle/>
          <a:p>
            <a:pPr algn="ctr"/>
            <a:r>
              <a:rPr lang="da-DK" dirty="0"/>
              <a:t>Dagens program</a:t>
            </a:r>
          </a:p>
        </p:txBody>
      </p:sp>
      <p:sp>
        <p:nvSpPr>
          <p:cNvPr id="3" name="Pladsholder til indhold 2">
            <a:extLst>
              <a:ext uri="{FF2B5EF4-FFF2-40B4-BE49-F238E27FC236}">
                <a16:creationId xmlns:a16="http://schemas.microsoft.com/office/drawing/2014/main" id="{1EFFAB2F-4517-4B93-B2CB-015E43FDF7F0}"/>
              </a:ext>
            </a:extLst>
          </p:cNvPr>
          <p:cNvSpPr>
            <a:spLocks noGrp="1"/>
          </p:cNvSpPr>
          <p:nvPr>
            <p:ph idx="1"/>
          </p:nvPr>
        </p:nvSpPr>
        <p:spPr/>
        <p:txBody>
          <a:bodyPr/>
          <a:lstStyle/>
          <a:p>
            <a:r>
              <a:rPr lang="da-DK" dirty="0"/>
              <a:t>1) Opsamling på prisdannelse</a:t>
            </a:r>
          </a:p>
          <a:p>
            <a:r>
              <a:rPr lang="da-DK" dirty="0"/>
              <a:t>2) Miljøpolitik</a:t>
            </a:r>
          </a:p>
          <a:p>
            <a:r>
              <a:rPr lang="da-DK" dirty="0"/>
              <a:t>3) Problemer med miljøpolitik</a:t>
            </a:r>
          </a:p>
          <a:p>
            <a:r>
              <a:rPr lang="da-DK" dirty="0"/>
              <a:t>4) Global opvarmning</a:t>
            </a:r>
          </a:p>
          <a:p>
            <a:r>
              <a:rPr lang="da-DK" dirty="0"/>
              <a:t>5) Indgreb </a:t>
            </a:r>
            <a:r>
              <a:rPr lang="da-DK"/>
              <a:t>i prisdannelsen</a:t>
            </a:r>
            <a:endParaRPr lang="da-DK" dirty="0"/>
          </a:p>
        </p:txBody>
      </p:sp>
    </p:spTree>
    <p:extLst>
      <p:ext uri="{BB962C8B-B14F-4D97-AF65-F5344CB8AC3E}">
        <p14:creationId xmlns:p14="http://schemas.microsoft.com/office/powerpoint/2010/main" val="3085617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9AB0F0-0AA5-9E24-715E-19949851E1E3}"/>
              </a:ext>
            </a:extLst>
          </p:cNvPr>
          <p:cNvSpPr>
            <a:spLocks noGrp="1"/>
          </p:cNvSpPr>
          <p:nvPr>
            <p:ph type="title"/>
          </p:nvPr>
        </p:nvSpPr>
        <p:spPr/>
        <p:txBody>
          <a:bodyPr/>
          <a:lstStyle/>
          <a:p>
            <a:pPr algn="ctr"/>
            <a:r>
              <a:rPr lang="da-DK" dirty="0"/>
              <a:t>Opsamling på prisdannelse</a:t>
            </a:r>
          </a:p>
        </p:txBody>
      </p:sp>
      <p:sp>
        <p:nvSpPr>
          <p:cNvPr id="3" name="Pladsholder til indhold 2">
            <a:extLst>
              <a:ext uri="{FF2B5EF4-FFF2-40B4-BE49-F238E27FC236}">
                <a16:creationId xmlns:a16="http://schemas.microsoft.com/office/drawing/2014/main" id="{A7AE1C1E-1909-57A3-3DC0-E7690EB17CD3}"/>
              </a:ext>
            </a:extLst>
          </p:cNvPr>
          <p:cNvSpPr>
            <a:spLocks noGrp="1"/>
          </p:cNvSpPr>
          <p:nvPr>
            <p:ph idx="1"/>
          </p:nvPr>
        </p:nvSpPr>
        <p:spPr/>
        <p:txBody>
          <a:bodyPr/>
          <a:lstStyle/>
          <a:p>
            <a:r>
              <a:rPr lang="da-DK" dirty="0"/>
              <a:t>Vi kan anvende prisdannelsesmodellen</a:t>
            </a:r>
          </a:p>
          <a:p>
            <a:r>
              <a:rPr lang="da-DK" dirty="0"/>
              <a:t>Vi kan finde forbruger- og producentoverskud</a:t>
            </a:r>
          </a:p>
          <a:p>
            <a:r>
              <a:rPr lang="da-DK" dirty="0"/>
              <a:t>Vi kan tegne modellen for priselastiske varer og </a:t>
            </a:r>
            <a:r>
              <a:rPr lang="da-DK" dirty="0" err="1"/>
              <a:t>prisuelastiske</a:t>
            </a:r>
            <a:r>
              <a:rPr lang="da-DK" dirty="0"/>
              <a:t> varer</a:t>
            </a:r>
          </a:p>
          <a:p>
            <a:r>
              <a:rPr lang="da-DK" dirty="0"/>
              <a:t>I dag skal vi lave indgreb i prisdannelsen. </a:t>
            </a:r>
          </a:p>
          <a:p>
            <a:pPr marL="45720" indent="0">
              <a:buNone/>
            </a:pPr>
            <a:endParaRPr lang="da-DK" dirty="0"/>
          </a:p>
        </p:txBody>
      </p:sp>
    </p:spTree>
    <p:extLst>
      <p:ext uri="{BB962C8B-B14F-4D97-AF65-F5344CB8AC3E}">
        <p14:creationId xmlns:p14="http://schemas.microsoft.com/office/powerpoint/2010/main" val="6542571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0C16861-8AB4-4A0A-B760-F9CCCC5B49B4}"/>
              </a:ext>
            </a:extLst>
          </p:cNvPr>
          <p:cNvSpPr>
            <a:spLocks noGrp="1"/>
          </p:cNvSpPr>
          <p:nvPr>
            <p:ph type="title"/>
          </p:nvPr>
        </p:nvSpPr>
        <p:spPr/>
        <p:txBody>
          <a:bodyPr/>
          <a:lstStyle/>
          <a:p>
            <a:pPr algn="ctr"/>
            <a:r>
              <a:rPr lang="da-DK" dirty="0"/>
              <a:t>Miljøpolitik</a:t>
            </a:r>
          </a:p>
        </p:txBody>
      </p:sp>
      <p:sp>
        <p:nvSpPr>
          <p:cNvPr id="3" name="Pladsholder til indhold 2">
            <a:extLst>
              <a:ext uri="{FF2B5EF4-FFF2-40B4-BE49-F238E27FC236}">
                <a16:creationId xmlns:a16="http://schemas.microsoft.com/office/drawing/2014/main" id="{78266C7B-51FD-402B-B388-B3423A41E17A}"/>
              </a:ext>
            </a:extLst>
          </p:cNvPr>
          <p:cNvSpPr>
            <a:spLocks noGrp="1"/>
          </p:cNvSpPr>
          <p:nvPr>
            <p:ph idx="1"/>
          </p:nvPr>
        </p:nvSpPr>
        <p:spPr/>
        <p:txBody>
          <a:bodyPr/>
          <a:lstStyle/>
          <a:p>
            <a:r>
              <a:rPr lang="da-DK" dirty="0"/>
              <a:t>Miljøpolitiske indgreb dækker over anvendelse af økonomiske styringsmidler med henblik på at påvirke virksomheders og husholdningers miljømæssige adfærd.</a:t>
            </a:r>
          </a:p>
          <a:p>
            <a:r>
              <a:rPr lang="da-DK" dirty="0"/>
              <a:t>En afgift på drikkevand er et eksempel på miljøpolitik, men vel at mærke kun hvis hensigten er at dæmpe forbruget af vand. Er hensigten imidlertid at opsuge købekraft generelt eller blot at få penge i statskassen, er det et finanspolitisk indgreb.</a:t>
            </a:r>
          </a:p>
          <a:p>
            <a:endParaRPr lang="da-DK" dirty="0"/>
          </a:p>
          <a:p>
            <a:endParaRPr lang="da-DK" dirty="0"/>
          </a:p>
        </p:txBody>
      </p:sp>
    </p:spTree>
    <p:extLst>
      <p:ext uri="{BB962C8B-B14F-4D97-AF65-F5344CB8AC3E}">
        <p14:creationId xmlns:p14="http://schemas.microsoft.com/office/powerpoint/2010/main" val="3277677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48A338-800E-4865-B74E-3FA5086DE6AF}"/>
              </a:ext>
            </a:extLst>
          </p:cNvPr>
          <p:cNvSpPr>
            <a:spLocks noGrp="1"/>
          </p:cNvSpPr>
          <p:nvPr>
            <p:ph type="title"/>
          </p:nvPr>
        </p:nvSpPr>
        <p:spPr/>
        <p:txBody>
          <a:bodyPr/>
          <a:lstStyle/>
          <a:p>
            <a:pPr algn="ctr"/>
            <a:r>
              <a:rPr lang="da-DK" dirty="0"/>
              <a:t>Miljøpolitiske indgreb</a:t>
            </a:r>
          </a:p>
        </p:txBody>
      </p:sp>
      <p:sp>
        <p:nvSpPr>
          <p:cNvPr id="4" name="Pladsholder til tekst 3">
            <a:extLst>
              <a:ext uri="{FF2B5EF4-FFF2-40B4-BE49-F238E27FC236}">
                <a16:creationId xmlns:a16="http://schemas.microsoft.com/office/drawing/2014/main" id="{5B72694C-D6EC-4825-B371-DB4B6176892A}"/>
              </a:ext>
            </a:extLst>
          </p:cNvPr>
          <p:cNvSpPr>
            <a:spLocks noGrp="1"/>
          </p:cNvSpPr>
          <p:nvPr>
            <p:ph type="body" idx="1"/>
          </p:nvPr>
        </p:nvSpPr>
        <p:spPr/>
        <p:txBody>
          <a:bodyPr/>
          <a:lstStyle/>
          <a:p>
            <a:pPr algn="ctr"/>
            <a:r>
              <a:rPr lang="da-DK" dirty="0"/>
              <a:t>Administrative indgreb</a:t>
            </a:r>
          </a:p>
        </p:txBody>
      </p:sp>
      <p:sp>
        <p:nvSpPr>
          <p:cNvPr id="5" name="Pladsholder til indhold 4">
            <a:extLst>
              <a:ext uri="{FF2B5EF4-FFF2-40B4-BE49-F238E27FC236}">
                <a16:creationId xmlns:a16="http://schemas.microsoft.com/office/drawing/2014/main" id="{028D56E4-1A71-4DD2-82B1-9BB6F5B74B94}"/>
              </a:ext>
            </a:extLst>
          </p:cNvPr>
          <p:cNvSpPr>
            <a:spLocks noGrp="1"/>
          </p:cNvSpPr>
          <p:nvPr>
            <p:ph sz="half" idx="2"/>
          </p:nvPr>
        </p:nvSpPr>
        <p:spPr/>
        <p:txBody>
          <a:bodyPr>
            <a:normAutofit fontScale="92500" lnSpcReduction="20000"/>
          </a:bodyPr>
          <a:lstStyle/>
          <a:p>
            <a:r>
              <a:rPr lang="da-DK" dirty="0"/>
              <a:t>Regler</a:t>
            </a:r>
          </a:p>
          <a:p>
            <a:r>
              <a:rPr lang="da-DK" dirty="0"/>
              <a:t>Standarder</a:t>
            </a:r>
          </a:p>
          <a:p>
            <a:r>
              <a:rPr lang="da-DK" dirty="0"/>
              <a:t>Forbud</a:t>
            </a:r>
          </a:p>
          <a:p>
            <a:r>
              <a:rPr lang="da-DK" dirty="0"/>
              <a:t>Kvoter</a:t>
            </a:r>
          </a:p>
          <a:p>
            <a:r>
              <a:rPr lang="da-DK" dirty="0"/>
              <a:t>Fordel: Klare grænser og regler.</a:t>
            </a:r>
          </a:p>
          <a:p>
            <a:r>
              <a:rPr lang="da-DK" dirty="0"/>
              <a:t>Et problem ved de administrative ordninger er, at de ikke tager hensyn til, at virksomhedernes kan have forskellige omkostninger</a:t>
            </a:r>
          </a:p>
        </p:txBody>
      </p:sp>
      <p:sp>
        <p:nvSpPr>
          <p:cNvPr id="6" name="Pladsholder til tekst 5">
            <a:extLst>
              <a:ext uri="{FF2B5EF4-FFF2-40B4-BE49-F238E27FC236}">
                <a16:creationId xmlns:a16="http://schemas.microsoft.com/office/drawing/2014/main" id="{3C90C538-70AC-4A3F-A9EB-C05A1A0BD833}"/>
              </a:ext>
            </a:extLst>
          </p:cNvPr>
          <p:cNvSpPr>
            <a:spLocks noGrp="1"/>
          </p:cNvSpPr>
          <p:nvPr>
            <p:ph type="body" sz="quarter" idx="3"/>
          </p:nvPr>
        </p:nvSpPr>
        <p:spPr/>
        <p:txBody>
          <a:bodyPr/>
          <a:lstStyle/>
          <a:p>
            <a:pPr algn="ctr"/>
            <a:r>
              <a:rPr lang="da-DK" dirty="0"/>
              <a:t>Økonomiske instrumenter</a:t>
            </a:r>
          </a:p>
        </p:txBody>
      </p:sp>
      <p:sp>
        <p:nvSpPr>
          <p:cNvPr id="7" name="Pladsholder til indhold 6">
            <a:extLst>
              <a:ext uri="{FF2B5EF4-FFF2-40B4-BE49-F238E27FC236}">
                <a16:creationId xmlns:a16="http://schemas.microsoft.com/office/drawing/2014/main" id="{D88CF5DF-E776-404D-9F45-050C3FE35EC7}"/>
              </a:ext>
            </a:extLst>
          </p:cNvPr>
          <p:cNvSpPr>
            <a:spLocks noGrp="1"/>
          </p:cNvSpPr>
          <p:nvPr>
            <p:ph sz="quarter" idx="4"/>
          </p:nvPr>
        </p:nvSpPr>
        <p:spPr/>
        <p:txBody>
          <a:bodyPr>
            <a:normAutofit fontScale="92500" lnSpcReduction="20000"/>
          </a:bodyPr>
          <a:lstStyle/>
          <a:p>
            <a:r>
              <a:rPr lang="da-DK" dirty="0"/>
              <a:t>Afgifter</a:t>
            </a:r>
          </a:p>
          <a:p>
            <a:r>
              <a:rPr lang="da-DK" dirty="0"/>
              <a:t>Tilskud</a:t>
            </a:r>
          </a:p>
          <a:p>
            <a:r>
              <a:rPr lang="da-DK" dirty="0"/>
              <a:t>Omsættelige kvoter</a:t>
            </a:r>
          </a:p>
          <a:p>
            <a:r>
              <a:rPr lang="da-DK" dirty="0"/>
              <a:t>Ulempe: Vi kan ikke helt styre forureningen</a:t>
            </a:r>
          </a:p>
          <a:p>
            <a:r>
              <a:rPr lang="da-DK" dirty="0"/>
              <a:t>Fordelen ved miljøafgifter er, at der sker en mere effektiv fordeling af omkostningerne, ligesom afgifterne giver en vedvarende tilskyndelse til at forbedre teknologien, så den ikke forurener.</a:t>
            </a:r>
          </a:p>
        </p:txBody>
      </p:sp>
    </p:spTree>
    <p:extLst>
      <p:ext uri="{BB962C8B-B14F-4D97-AF65-F5344CB8AC3E}">
        <p14:creationId xmlns:p14="http://schemas.microsoft.com/office/powerpoint/2010/main" val="1967969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A5A478C4-6700-4054-A752-753CA7C9CDA7}"/>
              </a:ext>
            </a:extLst>
          </p:cNvPr>
          <p:cNvSpPr>
            <a:spLocks noGrp="1"/>
          </p:cNvSpPr>
          <p:nvPr>
            <p:ph type="title"/>
          </p:nvPr>
        </p:nvSpPr>
        <p:spPr/>
        <p:txBody>
          <a:bodyPr/>
          <a:lstStyle/>
          <a:p>
            <a:pPr algn="ctr"/>
            <a:r>
              <a:rPr lang="da-DK" dirty="0"/>
              <a:t>Problemer med miljøpolitik</a:t>
            </a:r>
          </a:p>
        </p:txBody>
      </p:sp>
      <p:sp>
        <p:nvSpPr>
          <p:cNvPr id="8" name="Pladsholder til indhold 7">
            <a:extLst>
              <a:ext uri="{FF2B5EF4-FFF2-40B4-BE49-F238E27FC236}">
                <a16:creationId xmlns:a16="http://schemas.microsoft.com/office/drawing/2014/main" id="{E2904AE7-62FD-459B-97C0-7ED6D918F56E}"/>
              </a:ext>
            </a:extLst>
          </p:cNvPr>
          <p:cNvSpPr>
            <a:spLocks noGrp="1"/>
          </p:cNvSpPr>
          <p:nvPr>
            <p:ph idx="1"/>
          </p:nvPr>
        </p:nvSpPr>
        <p:spPr/>
        <p:txBody>
          <a:bodyPr/>
          <a:lstStyle/>
          <a:p>
            <a:r>
              <a:rPr lang="da-DK" dirty="0"/>
              <a:t>Årsag og virkning</a:t>
            </a:r>
          </a:p>
          <a:p>
            <a:pPr lvl="1"/>
            <a:r>
              <a:rPr lang="da-DK" dirty="0"/>
              <a:t>Det kan i mange tilfælde være uhyre vanskeligt at vurdere en given forurenings virkning på miljøet. </a:t>
            </a:r>
          </a:p>
          <a:p>
            <a:r>
              <a:rPr lang="da-DK" dirty="0"/>
              <a:t>Fordelingsvirkning</a:t>
            </a:r>
          </a:p>
          <a:p>
            <a:pPr lvl="1"/>
            <a:r>
              <a:rPr lang="da-DK" dirty="0"/>
              <a:t>Afgiften på f.eks. el er en degressiv skat. Såvel lavindkomst- som højindkomstfamilier bruger ca. lige meget el og vil således have næsten de samme udgifter til elafgift. Afgiften vil derfor udgøre en procentvis større del af indkomsten hos 'fattige' end hos 'rige’.</a:t>
            </a:r>
          </a:p>
          <a:p>
            <a:r>
              <a:rPr lang="da-DK" dirty="0"/>
              <a:t>Usikre skatteindtægter</a:t>
            </a:r>
          </a:p>
          <a:p>
            <a:pPr lvl="1"/>
            <a:r>
              <a:rPr lang="da-DK" dirty="0"/>
              <a:t>Hvis en miljøafgift virker efter hensigten, reduceres forbruget af den afgiftsbelastede vare. Hermed mindskes imidlertid også statens indtægter fra den pågældende afgift.</a:t>
            </a:r>
          </a:p>
        </p:txBody>
      </p:sp>
    </p:spTree>
    <p:extLst>
      <p:ext uri="{BB962C8B-B14F-4D97-AF65-F5344CB8AC3E}">
        <p14:creationId xmlns:p14="http://schemas.microsoft.com/office/powerpoint/2010/main" val="1734795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E3B0C4-6D02-41B6-9F53-3F82FD54CEE9}"/>
              </a:ext>
            </a:extLst>
          </p:cNvPr>
          <p:cNvSpPr>
            <a:spLocks noGrp="1"/>
          </p:cNvSpPr>
          <p:nvPr>
            <p:ph type="title"/>
          </p:nvPr>
        </p:nvSpPr>
        <p:spPr/>
        <p:txBody>
          <a:bodyPr/>
          <a:lstStyle/>
          <a:p>
            <a:pPr algn="ctr"/>
            <a:r>
              <a:rPr lang="da-DK" dirty="0"/>
              <a:t>Problemer med miljøpolitik</a:t>
            </a:r>
          </a:p>
        </p:txBody>
      </p:sp>
      <p:sp>
        <p:nvSpPr>
          <p:cNvPr id="3" name="Pladsholder til indhold 2">
            <a:extLst>
              <a:ext uri="{FF2B5EF4-FFF2-40B4-BE49-F238E27FC236}">
                <a16:creationId xmlns:a16="http://schemas.microsoft.com/office/drawing/2014/main" id="{AEDCA9B6-16DE-4D24-9496-E5087124C8A4}"/>
              </a:ext>
            </a:extLst>
          </p:cNvPr>
          <p:cNvSpPr>
            <a:spLocks noGrp="1"/>
          </p:cNvSpPr>
          <p:nvPr>
            <p:ph idx="1"/>
          </p:nvPr>
        </p:nvSpPr>
        <p:spPr/>
        <p:txBody>
          <a:bodyPr>
            <a:normAutofit fontScale="92500" lnSpcReduction="10000"/>
          </a:bodyPr>
          <a:lstStyle/>
          <a:p>
            <a:r>
              <a:rPr lang="da-DK" b="1" dirty="0"/>
              <a:t>Forringelse af konkurrenceevne</a:t>
            </a:r>
          </a:p>
          <a:p>
            <a:pPr lvl="1"/>
            <a:r>
              <a:rPr lang="da-DK" dirty="0"/>
              <a:t>I mange tilfælde vil et miljøpolitisk indgreb betyde en øget omkostning for virksomhederne. Sådanne omkostninger vil fordyre danske varer og dermed forringe danske virksomheders eksportmuligheder. Pålægges andre lande ikke tilsvarende omkostninger, vil danske virksomheder derfor få forringet konkurrenceevnen. Selvom det svækker virksomhedernes konkurrenceevne på kort sigt, at et land har skrappere miljøkrav end omverdenen, kan det imidlertid på længere sigt være en fordel at gå foran på miljøområdet. Virksomhederne i det land, der hurtigst tilpasser sig tidens øgede miljøkrav, vil stå meget bedre i konkurrencen, når de andre lande ser sig nødsaget til at indføre de samme stramme krav.</a:t>
            </a:r>
          </a:p>
          <a:p>
            <a:r>
              <a:rPr lang="da-DK" b="1" dirty="0"/>
              <a:t>Grænseoverskridende forurening</a:t>
            </a:r>
          </a:p>
          <a:p>
            <a:pPr lvl="1"/>
            <a:r>
              <a:rPr lang="da-DK" dirty="0"/>
              <a:t>Tre fjerdele af luftforureningen i Danmark kommer fra udlandet – vi bidrager altså selv 'kun' med en </a:t>
            </a:r>
            <a:r>
              <a:rPr lang="da-DK" dirty="0" err="1"/>
              <a:t>fjerdel</a:t>
            </a:r>
            <a:r>
              <a:rPr lang="da-DK" dirty="0"/>
              <a:t>. Så her er internationalt samarbejde påkrævet. Det kræver således fælles internationale løsninger på internationale problemer</a:t>
            </a:r>
          </a:p>
        </p:txBody>
      </p:sp>
    </p:spTree>
    <p:extLst>
      <p:ext uri="{BB962C8B-B14F-4D97-AF65-F5344CB8AC3E}">
        <p14:creationId xmlns:p14="http://schemas.microsoft.com/office/powerpoint/2010/main" val="1074409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6E341E9-DABF-40C4-81CF-E4703F3EB5E6}"/>
              </a:ext>
            </a:extLst>
          </p:cNvPr>
          <p:cNvSpPr>
            <a:spLocks noGrp="1"/>
          </p:cNvSpPr>
          <p:nvPr>
            <p:ph type="title"/>
          </p:nvPr>
        </p:nvSpPr>
        <p:spPr/>
        <p:txBody>
          <a:bodyPr/>
          <a:lstStyle/>
          <a:p>
            <a:pPr algn="ctr"/>
            <a:r>
              <a:rPr lang="da-DK" dirty="0"/>
              <a:t>Global opvarmning</a:t>
            </a:r>
          </a:p>
        </p:txBody>
      </p:sp>
      <p:pic>
        <p:nvPicPr>
          <p:cNvPr id="5" name="Pladsholder til indhold 4" descr="Et billede, der indeholder tekst, Font/skrifttype, skærmbillede, linje/række&#10;&#10;Automatisk genereret beskrivelse">
            <a:extLst>
              <a:ext uri="{FF2B5EF4-FFF2-40B4-BE49-F238E27FC236}">
                <a16:creationId xmlns:a16="http://schemas.microsoft.com/office/drawing/2014/main" id="{F0B5244A-9CA4-4024-A5D9-E4473EEB1E7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012" y="2132856"/>
            <a:ext cx="5950256" cy="3645087"/>
          </a:xfrm>
        </p:spPr>
      </p:pic>
      <p:pic>
        <p:nvPicPr>
          <p:cNvPr id="7" name="Billede 6" descr="Et billede, der indeholder tekst, skærmbillede, Font/skrifttype, linje/række&#10;&#10;Automatisk genereret beskrivelse">
            <a:extLst>
              <a:ext uri="{FF2B5EF4-FFF2-40B4-BE49-F238E27FC236}">
                <a16:creationId xmlns:a16="http://schemas.microsoft.com/office/drawing/2014/main" id="{615E38EE-F3F5-47BA-A984-7C9ED80B91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26672" y="1438770"/>
            <a:ext cx="5842300" cy="2140060"/>
          </a:xfrm>
          <a:prstGeom prst="rect">
            <a:avLst/>
          </a:prstGeom>
        </p:spPr>
      </p:pic>
      <p:pic>
        <p:nvPicPr>
          <p:cNvPr id="9" name="Billede 8" descr="Et billede, der indeholder tekst, skærmbillede, Font/skrifttype, linje/række&#10;&#10;Automatisk genereret beskrivelse">
            <a:extLst>
              <a:ext uri="{FF2B5EF4-FFF2-40B4-BE49-F238E27FC236}">
                <a16:creationId xmlns:a16="http://schemas.microsoft.com/office/drawing/2014/main" id="{086948FD-9BF9-455E-9DE1-803F3BE93E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26672" y="3448256"/>
            <a:ext cx="5407958" cy="3409744"/>
          </a:xfrm>
          <a:prstGeom prst="rect">
            <a:avLst/>
          </a:prstGeom>
        </p:spPr>
      </p:pic>
    </p:spTree>
    <p:extLst>
      <p:ext uri="{BB962C8B-B14F-4D97-AF65-F5344CB8AC3E}">
        <p14:creationId xmlns:p14="http://schemas.microsoft.com/office/powerpoint/2010/main" val="959006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3E385E-DB79-4ECD-9BB7-5024E3097BC4}"/>
              </a:ext>
            </a:extLst>
          </p:cNvPr>
          <p:cNvSpPr>
            <a:spLocks noGrp="1"/>
          </p:cNvSpPr>
          <p:nvPr>
            <p:ph type="title"/>
          </p:nvPr>
        </p:nvSpPr>
        <p:spPr/>
        <p:txBody>
          <a:bodyPr/>
          <a:lstStyle/>
          <a:p>
            <a:pPr algn="ctr"/>
            <a:r>
              <a:rPr lang="da-DK" dirty="0"/>
              <a:t>Klimapolitik</a:t>
            </a:r>
          </a:p>
        </p:txBody>
      </p:sp>
      <p:sp>
        <p:nvSpPr>
          <p:cNvPr id="3" name="Pladsholder til indhold 2">
            <a:extLst>
              <a:ext uri="{FF2B5EF4-FFF2-40B4-BE49-F238E27FC236}">
                <a16:creationId xmlns:a16="http://schemas.microsoft.com/office/drawing/2014/main" id="{E668F70F-9E06-4B15-A13E-A70C42541F3E}"/>
              </a:ext>
            </a:extLst>
          </p:cNvPr>
          <p:cNvSpPr>
            <a:spLocks noGrp="1"/>
          </p:cNvSpPr>
          <p:nvPr>
            <p:ph idx="1"/>
          </p:nvPr>
        </p:nvSpPr>
        <p:spPr/>
        <p:txBody>
          <a:bodyPr/>
          <a:lstStyle/>
          <a:p>
            <a:r>
              <a:rPr lang="da-DK" dirty="0"/>
              <a:t>Ved klimapolitik forstår vi økonomiske indgreb, der sigter på at begrænse den forventede stigning i jordens middeltemperatur.</a:t>
            </a:r>
          </a:p>
          <a:p>
            <a:r>
              <a:rPr lang="da-DK" dirty="0"/>
              <a:t>Hvordan Vil EU gøre dette?</a:t>
            </a:r>
          </a:p>
          <a:p>
            <a:pPr algn="l">
              <a:buFont typeface="Arial" panose="020B0604020202020204" pitchFamily="34" charset="0"/>
              <a:buChar char="•"/>
            </a:pPr>
            <a:r>
              <a:rPr lang="da-DK" dirty="0"/>
              <a:t>Afgift på CO2</a:t>
            </a:r>
          </a:p>
          <a:p>
            <a:pPr algn="l">
              <a:buFont typeface="Arial" panose="020B0604020202020204" pitchFamily="34" charset="0"/>
              <a:buChar char="•"/>
            </a:pPr>
            <a:r>
              <a:rPr lang="da-DK" dirty="0"/>
              <a:t>Afgifter på fossile brændstoffer</a:t>
            </a:r>
          </a:p>
          <a:p>
            <a:pPr algn="l">
              <a:buFont typeface="Arial" panose="020B0604020202020204" pitchFamily="34" charset="0"/>
              <a:buChar char="•"/>
            </a:pPr>
            <a:r>
              <a:rPr lang="da-DK" dirty="0"/>
              <a:t>Omsættelige CO2-kvoter</a:t>
            </a:r>
          </a:p>
          <a:p>
            <a:pPr algn="l">
              <a:buFont typeface="Arial" panose="020B0604020202020204" pitchFamily="34" charset="0"/>
              <a:buChar char="•"/>
            </a:pPr>
            <a:r>
              <a:rPr lang="da-DK" dirty="0"/>
              <a:t>Klimatold</a:t>
            </a:r>
          </a:p>
          <a:p>
            <a:endParaRPr lang="da-DK" dirty="0"/>
          </a:p>
        </p:txBody>
      </p:sp>
    </p:spTree>
    <p:extLst>
      <p:ext uri="{BB962C8B-B14F-4D97-AF65-F5344CB8AC3E}">
        <p14:creationId xmlns:p14="http://schemas.microsoft.com/office/powerpoint/2010/main" val="349328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Præsentation med verden 16x9">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2400"/>
        </a:defPPr>
      </a:lstStyle>
      <a:style>
        <a:lnRef idx="2">
          <a:schemeClr val="dk1">
            <a:shade val="50000"/>
          </a:schemeClr>
        </a:lnRef>
        <a:fillRef idx="1">
          <a:schemeClr val="dk1"/>
        </a:fillRef>
        <a:effectRef idx="0">
          <a:schemeClr val="dk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61050750_TF02804891_Win32" id="{5E0787AD-4E53-4F80-BD43-5F7B8368E0DB}" vid="{9A6F8284-B721-4038-A656-90D74A7244FE}"/>
    </a:ext>
  </a:extLst>
</a:theme>
</file>

<file path=ppt/theme/theme2.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tema">
  <a:themeElements>
    <a:clrScheme name="Continental_16x9">
      <a:dk1>
        <a:srgbClr val="545454"/>
      </a:dk1>
      <a:lt1>
        <a:sysClr val="window" lastClr="FFFFFF"/>
      </a:lt1>
      <a:dk2>
        <a:srgbClr val="000000"/>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Metadata/LabelInfo.xml><?xml version="1.0" encoding="utf-8"?>
<clbl:labelList xmlns:clbl="http://schemas.microsoft.com/office/2020/mipLabelMetadata">
  <clbl:label id="{1b29427a-4ed3-4f0e-a3ff-ced1342f64ac}" enabled="0" method="" siteId="{1b29427a-4ed3-4f0e-a3ff-ced1342f64ac}" removed="1"/>
</clbl:labelList>
</file>

<file path=docProps/app.xml><?xml version="1.0" encoding="utf-8"?>
<Properties xmlns="http://schemas.openxmlformats.org/officeDocument/2006/extended-properties" xmlns:vt="http://schemas.openxmlformats.org/officeDocument/2006/docPropsVTypes">
  <Template>Verdenskortserien, præsentation af verden (widescreen)</Template>
  <TotalTime>81</TotalTime>
  <Words>699</Words>
  <Application>Microsoft Office PowerPoint</Application>
  <PresentationFormat>Brugerdefineret</PresentationFormat>
  <Paragraphs>76</Paragraphs>
  <Slides>16</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16</vt:i4>
      </vt:variant>
    </vt:vector>
  </HeadingPairs>
  <TitlesOfParts>
    <vt:vector size="19" baseType="lpstr">
      <vt:lpstr>Arial</vt:lpstr>
      <vt:lpstr>Century Gothic</vt:lpstr>
      <vt:lpstr>Præsentation med verden 16x9</vt:lpstr>
      <vt:lpstr>Miljø og klimapolitik</vt:lpstr>
      <vt:lpstr>Dagens program</vt:lpstr>
      <vt:lpstr>Opsamling på prisdannelse</vt:lpstr>
      <vt:lpstr>Miljøpolitik</vt:lpstr>
      <vt:lpstr>Miljøpolitiske indgreb</vt:lpstr>
      <vt:lpstr>Problemer med miljøpolitik</vt:lpstr>
      <vt:lpstr>Problemer med miljøpolitik</vt:lpstr>
      <vt:lpstr>Global opvarmning</vt:lpstr>
      <vt:lpstr>Klimapolitik</vt:lpstr>
      <vt:lpstr>Fakta om udledning</vt:lpstr>
      <vt:lpstr>Hvad tror vi forurener mest?</vt:lpstr>
      <vt:lpstr>Svar</vt:lpstr>
      <vt:lpstr>Afgifter</vt:lpstr>
      <vt:lpstr>Indgreb i prisdannelsen</vt:lpstr>
      <vt:lpstr>Pause</vt:lpstr>
      <vt:lpstr>Opgave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Opstart SO6</dc:title>
  <dc:creator>Lennart Keller</dc:creator>
  <cp:lastModifiedBy>Lennart Nelting Keller (LNKE - Underviser - VE - AK)</cp:lastModifiedBy>
  <cp:revision>2</cp:revision>
  <dcterms:created xsi:type="dcterms:W3CDTF">2023-09-19T06:23:06Z</dcterms:created>
  <dcterms:modified xsi:type="dcterms:W3CDTF">2024-10-30T14:05:50Z</dcterms:modified>
</cp:coreProperties>
</file>