
<file path=[Content_Types].xml><?xml version="1.0" encoding="utf-8"?>
<Types xmlns="http://schemas.openxmlformats.org/package/2006/content-types">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57" r:id="rId3"/>
    <p:sldId id="258" r:id="rId4"/>
    <p:sldId id="263" r:id="rId5"/>
    <p:sldId id="264" r:id="rId6"/>
    <p:sldId id="265" r:id="rId7"/>
    <p:sldId id="266" r:id="rId8"/>
    <p:sldId id="267" r:id="rId9"/>
    <p:sldId id="268" r:id="rId10"/>
    <p:sldId id="269" r:id="rId11"/>
    <p:sldId id="270" r:id="rId12"/>
    <p:sldId id="271" r:id="rId13"/>
  </p:sldIdLst>
  <p:sldSz cx="12188825" cy="6858000"/>
  <p:notesSz cx="6858000" cy="9144000"/>
  <p:defaultTextStyle>
    <a:defPPr rtl="0">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45FBCB-736E-4750-A357-B131C88199CE}" v="1" dt="2024-10-24T10:53:05.244"/>
  </p1510:revLst>
</p1510:revInfo>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886" autoAdjust="0"/>
  </p:normalViewPr>
  <p:slideViewPr>
    <p:cSldViewPr>
      <p:cViewPr varScale="1">
        <p:scale>
          <a:sx n="74" d="100"/>
          <a:sy n="74" d="100"/>
        </p:scale>
        <p:origin x="376" y="56"/>
      </p:cViewPr>
      <p:guideLst>
        <p:guide pos="3839"/>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93" d="100"/>
          <a:sy n="93" d="100"/>
        </p:scale>
        <p:origin x="295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nnart Nelting Keller (LNKE - Underviser - VE - AK)" userId="0f8b2343-f0d9-4667-9071-fe4d1167a82f" providerId="ADAL" clId="{8045FBCB-736E-4750-A357-B131C88199CE}"/>
    <pc:docChg chg="modSld">
      <pc:chgData name="Lennart Nelting Keller (LNKE - Underviser - VE - AK)" userId="0f8b2343-f0d9-4667-9071-fe4d1167a82f" providerId="ADAL" clId="{8045FBCB-736E-4750-A357-B131C88199CE}" dt="2024-10-24T10:58:10.185" v="590" actId="20577"/>
      <pc:docMkLst>
        <pc:docMk/>
      </pc:docMkLst>
      <pc:sldChg chg="modSp mod">
        <pc:chgData name="Lennart Nelting Keller (LNKE - Underviser - VE - AK)" userId="0f8b2343-f0d9-4667-9071-fe4d1167a82f" providerId="ADAL" clId="{8045FBCB-736E-4750-A357-B131C88199CE}" dt="2024-10-24T10:41:37.681" v="117" actId="20577"/>
        <pc:sldMkLst>
          <pc:docMk/>
          <pc:sldMk cId="4249281598" sldId="257"/>
        </pc:sldMkLst>
        <pc:spChg chg="mod">
          <ac:chgData name="Lennart Nelting Keller (LNKE - Underviser - VE - AK)" userId="0f8b2343-f0d9-4667-9071-fe4d1167a82f" providerId="ADAL" clId="{8045FBCB-736E-4750-A357-B131C88199CE}" dt="2024-10-24T10:41:37.681" v="117" actId="20577"/>
          <ac:spMkLst>
            <pc:docMk/>
            <pc:sldMk cId="4249281598" sldId="257"/>
            <ac:spMk id="3" creationId="{7AC4932B-E327-4823-96F8-B77EAC7F1E45}"/>
          </ac:spMkLst>
        </pc:spChg>
      </pc:sldChg>
      <pc:sldChg chg="modSp mod">
        <pc:chgData name="Lennart Nelting Keller (LNKE - Underviser - VE - AK)" userId="0f8b2343-f0d9-4667-9071-fe4d1167a82f" providerId="ADAL" clId="{8045FBCB-736E-4750-A357-B131C88199CE}" dt="2024-10-24T10:41:31.583" v="101" actId="20577"/>
        <pc:sldMkLst>
          <pc:docMk/>
          <pc:sldMk cId="3521994225" sldId="258"/>
        </pc:sldMkLst>
        <pc:spChg chg="mod">
          <ac:chgData name="Lennart Nelting Keller (LNKE - Underviser - VE - AK)" userId="0f8b2343-f0d9-4667-9071-fe4d1167a82f" providerId="ADAL" clId="{8045FBCB-736E-4750-A357-B131C88199CE}" dt="2024-10-24T10:41:19.400" v="41" actId="20577"/>
          <ac:spMkLst>
            <pc:docMk/>
            <pc:sldMk cId="3521994225" sldId="258"/>
            <ac:spMk id="2" creationId="{AF462BD6-7FE3-49E1-B1FE-559244AA3A2C}"/>
          </ac:spMkLst>
        </pc:spChg>
        <pc:spChg chg="mod">
          <ac:chgData name="Lennart Nelting Keller (LNKE - Underviser - VE - AK)" userId="0f8b2343-f0d9-4667-9071-fe4d1167a82f" providerId="ADAL" clId="{8045FBCB-736E-4750-A357-B131C88199CE}" dt="2024-10-24T10:41:31.583" v="101" actId="20577"/>
          <ac:spMkLst>
            <pc:docMk/>
            <pc:sldMk cId="3521994225" sldId="258"/>
            <ac:spMk id="3" creationId="{02B96106-1EDA-440C-B7D0-6322087B7FEC}"/>
          </ac:spMkLst>
        </pc:spChg>
      </pc:sldChg>
      <pc:sldChg chg="modSp mod">
        <pc:chgData name="Lennart Nelting Keller (LNKE - Underviser - VE - AK)" userId="0f8b2343-f0d9-4667-9071-fe4d1167a82f" providerId="ADAL" clId="{8045FBCB-736E-4750-A357-B131C88199CE}" dt="2024-10-24T10:44:03.768" v="574" actId="20577"/>
        <pc:sldMkLst>
          <pc:docMk/>
          <pc:sldMk cId="3597986075" sldId="263"/>
        </pc:sldMkLst>
        <pc:spChg chg="mod">
          <ac:chgData name="Lennart Nelting Keller (LNKE - Underviser - VE - AK)" userId="0f8b2343-f0d9-4667-9071-fe4d1167a82f" providerId="ADAL" clId="{8045FBCB-736E-4750-A357-B131C88199CE}" dt="2024-10-24T10:41:58.691" v="163" actId="20577"/>
          <ac:spMkLst>
            <pc:docMk/>
            <pc:sldMk cId="3597986075" sldId="263"/>
            <ac:spMk id="3" creationId="{172A8799-7A04-4EAB-8E78-DCB53A583C01}"/>
          </ac:spMkLst>
        </pc:spChg>
        <pc:spChg chg="mod">
          <ac:chgData name="Lennart Nelting Keller (LNKE - Underviser - VE - AK)" userId="0f8b2343-f0d9-4667-9071-fe4d1167a82f" providerId="ADAL" clId="{8045FBCB-736E-4750-A357-B131C88199CE}" dt="2024-10-24T10:44:03.768" v="574" actId="20577"/>
          <ac:spMkLst>
            <pc:docMk/>
            <pc:sldMk cId="3597986075" sldId="263"/>
            <ac:spMk id="4" creationId="{D8474606-9774-4245-9CF7-A91F2DCFD2C0}"/>
          </ac:spMkLst>
        </pc:spChg>
      </pc:sldChg>
      <pc:sldChg chg="modSp mod">
        <pc:chgData name="Lennart Nelting Keller (LNKE - Underviser - VE - AK)" userId="0f8b2343-f0d9-4667-9071-fe4d1167a82f" providerId="ADAL" clId="{8045FBCB-736E-4750-A357-B131C88199CE}" dt="2024-10-24T10:58:10.185" v="590" actId="20577"/>
        <pc:sldMkLst>
          <pc:docMk/>
          <pc:sldMk cId="3788605332" sldId="271"/>
        </pc:sldMkLst>
        <pc:spChg chg="mod">
          <ac:chgData name="Lennart Nelting Keller (LNKE - Underviser - VE - AK)" userId="0f8b2343-f0d9-4667-9071-fe4d1167a82f" providerId="ADAL" clId="{8045FBCB-736E-4750-A357-B131C88199CE}" dt="2024-10-24T10:58:10.185" v="590" actId="20577"/>
          <ac:spMkLst>
            <pc:docMk/>
            <pc:sldMk cId="3788605332" sldId="271"/>
            <ac:spMk id="3" creationId="{5CA4B996-2DA6-475A-8A5D-C8756445863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4B12C811-E921-4FDA-B1B6-7D95825DC33E}" type="datetime1">
              <a:rPr lang="da-DK" smtClean="0"/>
              <a:t>24-10-2024</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da-DK"/>
          </a:p>
        </p:txBody>
      </p:sp>
      <p:sp>
        <p:nvSpPr>
          <p:cNvPr id="5" name="Pladsholder til slide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446DCAE-1661-43FF-8A44-43DAFDC1FD90}" type="slidenum">
              <a:rPr lang="da-DK"/>
              <a:t>‹nr.›</a:t>
            </a:fld>
            <a:endParaRPr lang="da-DK"/>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da-DK" noProof="0"/>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35B1A0-17BF-4B62-88BF-5EB76D35A279}" type="datetime1">
              <a:rPr lang="da-DK" smtClean="0"/>
              <a:pPr/>
              <a:t>24-10-2024</a:t>
            </a:fld>
            <a:endParaRPr lang="da-DK" dirty="0"/>
          </a:p>
        </p:txBody>
      </p:sp>
      <p:sp>
        <p:nvSpPr>
          <p:cNvPr id="4" name="Pladsholder til slidebillede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da-DK" noProof="0"/>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da-DK" noProof="0"/>
          </a:p>
        </p:txBody>
      </p:sp>
      <p:sp>
        <p:nvSpPr>
          <p:cNvPr id="7" name="Pladsholder til sli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69C971FF-EF28-4195-A575-329446EFAA55}" type="slidenum">
              <a:rPr lang="da-DK" noProof="0"/>
              <a:t>‹nr.›</a:t>
            </a:fld>
            <a:endParaRPr lang="da-DK" noProof="0"/>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pPr rtl="0"/>
            <a:fld id="{69C971FF-EF28-4195-A575-329446EFAA55}" type="slidenum">
              <a:rPr lang="da-DK" smtClean="0"/>
              <a:t>1</a:t>
            </a:fld>
            <a:endParaRPr lang="da-DK"/>
          </a:p>
        </p:txBody>
      </p:sp>
    </p:spTree>
    <p:extLst>
      <p:ext uri="{BB962C8B-B14F-4D97-AF65-F5344CB8AC3E}">
        <p14:creationId xmlns:p14="http://schemas.microsoft.com/office/powerpoint/2010/main" val="656359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6" name="Kombinationstegning 6" descr="Verdenskort"/>
          <p:cNvSpPr>
            <a:spLocks noEditPoints="1"/>
          </p:cNvSpPr>
          <p:nvPr/>
        </p:nvSpPr>
        <p:spPr bwMode="gray">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lvl="0" rtl="0"/>
            <a:endParaRPr lang="da-DK" noProof="0">
              <a:solidFill>
                <a:schemeClr val="lt1"/>
              </a:solidFill>
            </a:endParaRPr>
          </a:p>
        </p:txBody>
      </p:sp>
      <p:sp>
        <p:nvSpPr>
          <p:cNvPr id="2" name="Titel 1"/>
          <p:cNvSpPr>
            <a:spLocks noGrp="1"/>
          </p:cNvSpPr>
          <p:nvPr>
            <p:ph type="ctrTitle" hasCustomPrompt="1"/>
          </p:nvPr>
        </p:nvSpPr>
        <p:spPr>
          <a:xfrm>
            <a:off x="1217613" y="1828799"/>
            <a:ext cx="9753600" cy="3048001"/>
          </a:xfrm>
        </p:spPr>
        <p:txBody>
          <a:bodyPr rtlCol="0">
            <a:normAutofit/>
          </a:bodyPr>
          <a:lstStyle>
            <a:lvl1pPr>
              <a:defRPr sz="4400"/>
            </a:lvl1pPr>
          </a:lstStyle>
          <a:p>
            <a:pPr rtl="0"/>
            <a:r>
              <a:rPr lang="da-DK" noProof="0"/>
              <a:t>Klik for at redigere titeltypografier i master</a:t>
            </a:r>
          </a:p>
        </p:txBody>
      </p:sp>
      <p:sp>
        <p:nvSpPr>
          <p:cNvPr id="3" name="Undertitel 2"/>
          <p:cNvSpPr>
            <a:spLocks noGrp="1"/>
          </p:cNvSpPr>
          <p:nvPr>
            <p:ph type="subTitle" idx="1"/>
          </p:nvPr>
        </p:nvSpPr>
        <p:spPr>
          <a:xfrm>
            <a:off x="1217614" y="5029200"/>
            <a:ext cx="7848600" cy="1143000"/>
          </a:xfrm>
        </p:spPr>
        <p:txBody>
          <a:bodyPr rtlCol="0">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da-DK" noProof="0"/>
              <a:t>Klik for at redigere undertiteltypografien i masteren</a:t>
            </a:r>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lodret tekst 2"/>
          <p:cNvSpPr>
            <a:spLocks noGrp="1"/>
          </p:cNvSpPr>
          <p:nvPr>
            <p:ph type="body" orient="vert" idx="1" hasCustomPrompt="1"/>
          </p:nvPr>
        </p:nvSpPr>
        <p:spPr/>
        <p:txBody>
          <a:bodyPr vert="eaVert" rtlCol="0"/>
          <a:lstStyle>
            <a:lvl5pPr>
              <a:defRPr/>
            </a:lvl5pPr>
            <a:lvl6pPr>
              <a:defRPr/>
            </a:lvl6pPr>
            <a:lvl7pPr>
              <a:defRPr baseline="0"/>
            </a:lvl7pPr>
            <a:lvl8pPr>
              <a:defRPr baseline="0"/>
            </a:lvl8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90D839CF-EF64-4676-B748-7324FBA79A14}" type="datetime1">
              <a:rPr lang="da-DK" noProof="0" smtClean="0"/>
              <a:t>24-10-2024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hasCustomPrompt="1"/>
          </p:nvPr>
        </p:nvSpPr>
        <p:spPr>
          <a:xfrm>
            <a:off x="8836898" y="685800"/>
            <a:ext cx="2134315" cy="5486400"/>
          </a:xfrm>
        </p:spPr>
        <p:txBody>
          <a:bodyPr vert="eaVert" rtlCol="0"/>
          <a:lstStyle/>
          <a:p>
            <a:pPr rtl="0"/>
            <a:r>
              <a:rPr lang="da-DK" noProof="0"/>
              <a:t>Klik for at redigere titeltypografier i master</a:t>
            </a:r>
          </a:p>
        </p:txBody>
      </p:sp>
      <p:sp>
        <p:nvSpPr>
          <p:cNvPr id="3" name="Pladsholder til lodret tekst 2"/>
          <p:cNvSpPr>
            <a:spLocks noGrp="1"/>
          </p:cNvSpPr>
          <p:nvPr>
            <p:ph type="body" orient="vert" idx="1" hasCustomPrompt="1"/>
          </p:nvPr>
        </p:nvSpPr>
        <p:spPr>
          <a:xfrm>
            <a:off x="1217613" y="685800"/>
            <a:ext cx="7416138" cy="5486400"/>
          </a:xfrm>
        </p:spPr>
        <p:txBody>
          <a:bodyPr vert="eaVert" rtlCol="0"/>
          <a:lstStyle>
            <a:lvl5pPr>
              <a:defRPr/>
            </a:lvl5pPr>
            <a:lvl6pPr>
              <a:defRPr/>
            </a:lvl6pPr>
            <a:lvl7pPr>
              <a:defRPr/>
            </a:lvl7pPr>
            <a:lvl8pPr>
              <a:defRPr/>
            </a:lvl8pPr>
            <a:lvl9pPr>
              <a:defRPr/>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4838AC6B-5A42-491D-8FE2-CAC4F943ED23}" type="datetime1">
              <a:rPr lang="da-DK" noProof="0" smtClean="0"/>
              <a:t>24-10-2024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p:cNvSpPr>
            <a:spLocks noGrp="1"/>
          </p:cNvSpPr>
          <p:nvPr>
            <p:ph idx="1" hasCustomPrompt="1"/>
          </p:nvPr>
        </p:nvSpPr>
        <p:spPr/>
        <p:txBody>
          <a:bodyPr rtlCol="0"/>
          <a:lstStyle>
            <a:lvl5pPr>
              <a:defRPr/>
            </a:lvl5pPr>
            <a:lvl6pPr>
              <a:defRPr/>
            </a:lvl6pPr>
            <a:lvl7pPr>
              <a:defRPr baseline="0"/>
            </a:lvl7pPr>
            <a:lvl8pPr>
              <a:defRPr baseline="0"/>
            </a:lvl8pPr>
            <a:lvl9pPr>
              <a:defRPr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8A0424E2-5020-4EC7-B0B7-C1315A438B9D}" type="datetime1">
              <a:rPr lang="da-DK" noProof="0" smtClean="0"/>
              <a:t>24-10-2024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tionsoverskrif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1217614" y="3429000"/>
            <a:ext cx="9753600" cy="2362199"/>
          </a:xfrm>
        </p:spPr>
        <p:txBody>
          <a:bodyPr rtlCol="0" anchor="b">
            <a:normAutofit/>
          </a:bodyPr>
          <a:lstStyle>
            <a:lvl1pPr algn="l">
              <a:defRPr sz="4400" b="0" cap="all"/>
            </a:lvl1pPr>
          </a:lstStyle>
          <a:p>
            <a:pPr rtl="0"/>
            <a:r>
              <a:rPr lang="da-DK" noProof="0"/>
              <a:t>Klik for at redigere titeltypografier i master</a:t>
            </a:r>
          </a:p>
        </p:txBody>
      </p:sp>
      <p:sp>
        <p:nvSpPr>
          <p:cNvPr id="3" name="Pladsholder til tekst 2"/>
          <p:cNvSpPr>
            <a:spLocks noGrp="1"/>
          </p:cNvSpPr>
          <p:nvPr>
            <p:ph type="body" idx="1" hasCustomPrompt="1"/>
          </p:nvPr>
        </p:nvSpPr>
        <p:spPr>
          <a:xfrm>
            <a:off x="1213150" y="685801"/>
            <a:ext cx="7853063" cy="1142999"/>
          </a:xfrm>
        </p:spPr>
        <p:txBody>
          <a:bodyPr rtlCol="0"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da-DK" noProof="0"/>
              <a:t>Klik for at redigere i master</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6F9F6BA7-8AE6-4CE2-9759-98EA26E5787C}" type="datetime1">
              <a:rPr lang="da-DK" noProof="0" smtClean="0"/>
              <a:t>24-10-2024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p:cNvSpPr>
            <a:spLocks noGrp="1"/>
          </p:cNvSpPr>
          <p:nvPr>
            <p:ph sz="half" idx="1" hasCustomPrompt="1"/>
          </p:nvPr>
        </p:nvSpPr>
        <p:spPr>
          <a:xfrm>
            <a:off x="12332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indhold 3"/>
          <p:cNvSpPr>
            <a:spLocks noGrp="1"/>
          </p:cNvSpPr>
          <p:nvPr>
            <p:ph sz="half" idx="2" hasCustomPrompt="1"/>
          </p:nvPr>
        </p:nvSpPr>
        <p:spPr>
          <a:xfrm>
            <a:off x="62624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7B89840D-4430-4FFF-BFDB-DC699827C6E2}" type="datetime1">
              <a:rPr lang="da-DK" noProof="0" smtClean="0"/>
              <a:t>24-10-2024</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lvl1pPr>
              <a:defRPr/>
            </a:lvl1pPr>
          </a:lstStyle>
          <a:p>
            <a:pPr rtl="0"/>
            <a:r>
              <a:rPr lang="da-DK" noProof="0"/>
              <a:t>Klik for at redigere titeltypografier i master</a:t>
            </a:r>
          </a:p>
        </p:txBody>
      </p:sp>
      <p:sp>
        <p:nvSpPr>
          <p:cNvPr id="3" name="Pladsholder til tekst 2"/>
          <p:cNvSpPr>
            <a:spLocks noGrp="1"/>
          </p:cNvSpPr>
          <p:nvPr>
            <p:ph type="body" idx="1" hasCustomPrompt="1"/>
          </p:nvPr>
        </p:nvSpPr>
        <p:spPr>
          <a:xfrm>
            <a:off x="121761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Klik for at redigere i master</a:t>
            </a:r>
          </a:p>
        </p:txBody>
      </p:sp>
      <p:sp>
        <p:nvSpPr>
          <p:cNvPr id="4" name="Pladsholder til indhold 3"/>
          <p:cNvSpPr>
            <a:spLocks noGrp="1"/>
          </p:cNvSpPr>
          <p:nvPr>
            <p:ph sz="half" idx="2" hasCustomPrompt="1"/>
          </p:nvPr>
        </p:nvSpPr>
        <p:spPr>
          <a:xfrm>
            <a:off x="121761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tekst 4"/>
          <p:cNvSpPr>
            <a:spLocks noGrp="1"/>
          </p:cNvSpPr>
          <p:nvPr>
            <p:ph type="body" sz="quarter" idx="3" hasCustomPrompt="1"/>
          </p:nvPr>
        </p:nvSpPr>
        <p:spPr>
          <a:xfrm>
            <a:off x="626205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Klik for at redigere i master</a:t>
            </a:r>
          </a:p>
        </p:txBody>
      </p:sp>
      <p:sp>
        <p:nvSpPr>
          <p:cNvPr id="6" name="Pladsholder til indhold 5"/>
          <p:cNvSpPr>
            <a:spLocks noGrp="1"/>
          </p:cNvSpPr>
          <p:nvPr>
            <p:ph sz="quarter" idx="4" hasCustomPrompt="1"/>
          </p:nvPr>
        </p:nvSpPr>
        <p:spPr>
          <a:xfrm>
            <a:off x="626205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8" name="Pladsholder til sidefod 7"/>
          <p:cNvSpPr>
            <a:spLocks noGrp="1"/>
          </p:cNvSpPr>
          <p:nvPr>
            <p:ph type="ftr" sz="quarter" idx="11"/>
          </p:nvPr>
        </p:nvSpPr>
        <p:spPr/>
        <p:txBody>
          <a:bodyPr rtlCol="0"/>
          <a:lstStyle/>
          <a:p>
            <a:pPr rtl="0"/>
            <a:r>
              <a:rPr lang="da-DK" noProof="0"/>
              <a:t>Tilføj en sidefod</a:t>
            </a:r>
          </a:p>
        </p:txBody>
      </p:sp>
      <p:sp>
        <p:nvSpPr>
          <p:cNvPr id="7" name="Pladsholder til dato 6"/>
          <p:cNvSpPr>
            <a:spLocks noGrp="1"/>
          </p:cNvSpPr>
          <p:nvPr>
            <p:ph type="dt" sz="half" idx="10"/>
          </p:nvPr>
        </p:nvSpPr>
        <p:spPr/>
        <p:txBody>
          <a:bodyPr rtlCol="0"/>
          <a:lstStyle/>
          <a:p>
            <a:pPr rtl="0"/>
            <a:fld id="{0EE185C9-7DAF-4EC7-9862-C99CF0502DE2}" type="datetime1">
              <a:rPr lang="da-DK" noProof="0" smtClean="0"/>
              <a:t>24-10-2024</a:t>
            </a:fld>
            <a:endParaRPr lang="da-DK" noProof="0"/>
          </a:p>
        </p:txBody>
      </p:sp>
      <p:sp>
        <p:nvSpPr>
          <p:cNvPr id="9" name="Pladsholder til slidenummer 8"/>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4" name="Pladsholder til sidefod 3"/>
          <p:cNvSpPr>
            <a:spLocks noGrp="1"/>
          </p:cNvSpPr>
          <p:nvPr>
            <p:ph type="ftr" sz="quarter" idx="11"/>
          </p:nvPr>
        </p:nvSpPr>
        <p:spPr/>
        <p:txBody>
          <a:bodyPr rtlCol="0"/>
          <a:lstStyle/>
          <a:p>
            <a:pPr rtl="0"/>
            <a:r>
              <a:rPr lang="da-DK" noProof="0"/>
              <a:t>Tilføj en sidefod</a:t>
            </a:r>
          </a:p>
        </p:txBody>
      </p:sp>
      <p:sp>
        <p:nvSpPr>
          <p:cNvPr id="3" name="Pladsholder til dato 2"/>
          <p:cNvSpPr>
            <a:spLocks noGrp="1"/>
          </p:cNvSpPr>
          <p:nvPr>
            <p:ph type="dt" sz="half" idx="10"/>
          </p:nvPr>
        </p:nvSpPr>
        <p:spPr/>
        <p:txBody>
          <a:bodyPr rtlCol="0"/>
          <a:lstStyle/>
          <a:p>
            <a:pPr rtl="0"/>
            <a:fld id="{56CA46E8-8474-46AB-B428-DF6C998A80D9}" type="datetime1">
              <a:rPr lang="da-DK" noProof="0" smtClean="0"/>
              <a:t>24-10-2024</a:t>
            </a:fld>
            <a:endParaRPr lang="da-DK" noProof="0"/>
          </a:p>
        </p:txBody>
      </p:sp>
      <p:sp>
        <p:nvSpPr>
          <p:cNvPr id="5" name="Pladsholder til slidenummer 4"/>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dsholder til sidefod 2"/>
          <p:cNvSpPr>
            <a:spLocks noGrp="1"/>
          </p:cNvSpPr>
          <p:nvPr>
            <p:ph type="ftr" sz="quarter" idx="11"/>
          </p:nvPr>
        </p:nvSpPr>
        <p:spPr/>
        <p:txBody>
          <a:bodyPr rtlCol="0"/>
          <a:lstStyle/>
          <a:p>
            <a:pPr rtl="0"/>
            <a:r>
              <a:rPr lang="da-DK" noProof="0"/>
              <a:t>Tilføj en sidefod</a:t>
            </a:r>
          </a:p>
        </p:txBody>
      </p:sp>
      <p:sp>
        <p:nvSpPr>
          <p:cNvPr id="2" name="Pladsholder til dato 1"/>
          <p:cNvSpPr>
            <a:spLocks noGrp="1"/>
          </p:cNvSpPr>
          <p:nvPr>
            <p:ph type="dt" sz="half" idx="10"/>
          </p:nvPr>
        </p:nvSpPr>
        <p:spPr/>
        <p:txBody>
          <a:bodyPr rtlCol="0"/>
          <a:lstStyle/>
          <a:p>
            <a:pPr rtl="0"/>
            <a:fld id="{87889A71-9BC3-47C4-88AD-1C71AA111534}" type="datetime1">
              <a:rPr lang="da-DK" noProof="0" smtClean="0"/>
              <a:t>24-10-2024</a:t>
            </a:fld>
            <a:endParaRPr lang="da-DK" noProof="0"/>
          </a:p>
        </p:txBody>
      </p:sp>
      <p:sp>
        <p:nvSpPr>
          <p:cNvPr id="4" name="Pladsholder til slidenummer 3"/>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bg>
      <p:bgPr>
        <a:solidFill>
          <a:schemeClr val="bg1"/>
        </a:solidFill>
        <a:effectLst/>
      </p:bgPr>
    </p:bg>
    <p:spTree>
      <p:nvGrpSpPr>
        <p:cNvPr id="1" name=""/>
        <p:cNvGrpSpPr/>
        <p:nvPr/>
      </p:nvGrpSpPr>
      <p:grpSpPr>
        <a:xfrm>
          <a:off x="0" y="0"/>
          <a:ext cx="0" cy="0"/>
          <a:chOff x="0" y="0"/>
          <a:chExt cx="0" cy="0"/>
        </a:xfrm>
      </p:grpSpPr>
      <p:sp>
        <p:nvSpPr>
          <p:cNvPr id="8" name="Rektangel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da-DK" noProof="0"/>
          </a:p>
        </p:txBody>
      </p:sp>
      <p:sp>
        <p:nvSpPr>
          <p:cNvPr id="2" name="Titel 1"/>
          <p:cNvSpPr>
            <a:spLocks noGrp="1"/>
          </p:cNvSpPr>
          <p:nvPr>
            <p:ph type="title" hasCustomPrompt="1"/>
          </p:nvPr>
        </p:nvSpPr>
        <p:spPr>
          <a:xfrm>
            <a:off x="684213" y="685800"/>
            <a:ext cx="3886200" cy="4038600"/>
          </a:xfrm>
        </p:spPr>
        <p:txBody>
          <a:bodyPr rtlCol="0" anchor="b">
            <a:noAutofit/>
          </a:bodyPr>
          <a:lstStyle>
            <a:lvl1pPr algn="l">
              <a:defRPr sz="4000" b="0"/>
            </a:lvl1pPr>
          </a:lstStyle>
          <a:p>
            <a:pPr rtl="0"/>
            <a:r>
              <a:rPr lang="da-DK" noProof="0"/>
              <a:t>Klik for at redigere titeltypografier i master</a:t>
            </a:r>
          </a:p>
        </p:txBody>
      </p:sp>
      <p:sp>
        <p:nvSpPr>
          <p:cNvPr id="3" name="Pladsholder til indhold 2"/>
          <p:cNvSpPr>
            <a:spLocks noGrp="1"/>
          </p:cNvSpPr>
          <p:nvPr>
            <p:ph idx="1" hasCustomPrompt="1"/>
          </p:nvPr>
        </p:nvSpPr>
        <p:spPr>
          <a:xfrm>
            <a:off x="5865814" y="685800"/>
            <a:ext cx="5638800" cy="5486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tekst 3"/>
          <p:cNvSpPr>
            <a:spLocks noGrp="1"/>
          </p:cNvSpPr>
          <p:nvPr>
            <p:ph type="body" sz="half" idx="2" hasCustomPrompt="1"/>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da-DK" noProof="0"/>
              <a:t>Klik for at redigere i master</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AC57BC53-5407-41B2-8C24-E8A908611EE1}" type="datetime1">
              <a:rPr lang="da-DK" noProof="0" smtClean="0"/>
              <a:t>24-10-2024</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bg>
      <p:bgPr>
        <a:solidFill>
          <a:schemeClr val="bg1"/>
        </a:solidFill>
        <a:effectLst/>
      </p:bgPr>
    </p:bg>
    <p:spTree>
      <p:nvGrpSpPr>
        <p:cNvPr id="1" name=""/>
        <p:cNvGrpSpPr/>
        <p:nvPr/>
      </p:nvGrpSpPr>
      <p:grpSpPr>
        <a:xfrm>
          <a:off x="0" y="0"/>
          <a:ext cx="0" cy="0"/>
          <a:chOff x="0" y="0"/>
          <a:chExt cx="0" cy="0"/>
        </a:xfrm>
      </p:grpSpPr>
      <p:sp>
        <p:nvSpPr>
          <p:cNvPr id="8" name="Rektangel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da-DK" noProof="0"/>
          </a:p>
        </p:txBody>
      </p:sp>
      <p:sp>
        <p:nvSpPr>
          <p:cNvPr id="2" name="Titel 1"/>
          <p:cNvSpPr>
            <a:spLocks noGrp="1"/>
          </p:cNvSpPr>
          <p:nvPr>
            <p:ph type="title" hasCustomPrompt="1"/>
          </p:nvPr>
        </p:nvSpPr>
        <p:spPr>
          <a:xfrm>
            <a:off x="684213" y="685800"/>
            <a:ext cx="3886200" cy="4038600"/>
          </a:xfrm>
        </p:spPr>
        <p:txBody>
          <a:bodyPr rtlCol="0" anchor="b">
            <a:noAutofit/>
          </a:bodyPr>
          <a:lstStyle>
            <a:lvl1pPr algn="l">
              <a:defRPr sz="4000" b="0"/>
            </a:lvl1pPr>
          </a:lstStyle>
          <a:p>
            <a:pPr rtl="0"/>
            <a:r>
              <a:rPr lang="da-DK" noProof="0"/>
              <a:t>Klik for at redigere titeltypografier i master</a:t>
            </a:r>
          </a:p>
        </p:txBody>
      </p:sp>
      <p:sp>
        <p:nvSpPr>
          <p:cNvPr id="3" name="Pladsholder til billede 2" descr="En tom pladsholder til at tilføje et billede. Klik på pladsholderen, og vælg det billede, du vil tilføje"/>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da-DK" noProof="0"/>
              <a:t>Klik på ikonet for at tilføje et billede</a:t>
            </a:r>
          </a:p>
        </p:txBody>
      </p:sp>
      <p:sp>
        <p:nvSpPr>
          <p:cNvPr id="4" name="Pladsholder til tekst 3"/>
          <p:cNvSpPr>
            <a:spLocks noGrp="1"/>
          </p:cNvSpPr>
          <p:nvPr>
            <p:ph type="body" sz="half" idx="2" hasCustomPrompt="1"/>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da-DK" noProof="0"/>
              <a:t>Klik for at redigere i master</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84B5756F-1A34-4EF2-A2D8-C7FC5F0CDCC6}" type="datetime1">
              <a:rPr lang="da-DK" noProof="0" smtClean="0"/>
              <a:t>24-10-2024</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pPr rtl="0"/>
            <a:r>
              <a:rPr lang="da-DK" noProof="0"/>
              <a:t>Klik for at redigere titeltypografier i master</a:t>
            </a:r>
          </a:p>
        </p:txBody>
      </p:sp>
      <p:sp>
        <p:nvSpPr>
          <p:cNvPr id="3" name="Pladsholder til tekst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pPr rtl="0"/>
            <a:r>
              <a:rPr lang="da-DK" noProof="0"/>
              <a:t>Tilføj en sidefod</a:t>
            </a:r>
          </a:p>
        </p:txBody>
      </p:sp>
      <p:sp>
        <p:nvSpPr>
          <p:cNvPr id="4" name="Pladsholder til dato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pPr rtl="0"/>
            <a:fld id="{1092350D-C227-455A-B6FF-FBB29D68BE71}" type="datetime1">
              <a:rPr lang="da-DK" noProof="0" smtClean="0"/>
              <a:t>24-10-2024</a:t>
            </a:fld>
            <a:endParaRPr lang="da-DK" noProof="0" dirty="0"/>
          </a:p>
        </p:txBody>
      </p:sp>
      <p:sp>
        <p:nvSpPr>
          <p:cNvPr id="6" name="Pladsholder til slidenumm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pPr rtl="0"/>
            <a:fld id="{F36C87F6-986D-49E6-AF40-1B3A1EE8064D}" type="slidenum">
              <a:rPr lang="da-DK" noProof="0" smtClean="0"/>
              <a:pPr rtl="0"/>
              <a:t>‹nr.›</a:t>
            </a:fld>
            <a:endParaRPr lang="da-DK" noProof="0"/>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ioa.systime.dk/?id=165"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rtlCol="0"/>
          <a:lstStyle/>
          <a:p>
            <a:pPr rtl="0"/>
            <a:r>
              <a:rPr lang="da-DK" dirty="0"/>
              <a:t>Prisdannelse 1</a:t>
            </a:r>
          </a:p>
        </p:txBody>
      </p:sp>
      <p:sp>
        <p:nvSpPr>
          <p:cNvPr id="3" name="Undertitel 2"/>
          <p:cNvSpPr>
            <a:spLocks noGrp="1"/>
          </p:cNvSpPr>
          <p:nvPr>
            <p:ph type="subTitle" idx="1"/>
          </p:nvPr>
        </p:nvSpPr>
        <p:spPr/>
        <p:txBody>
          <a:bodyPr rtlCol="0"/>
          <a:lstStyle/>
          <a:p>
            <a:pPr rtl="0"/>
            <a:r>
              <a:rPr lang="da-DK" dirty="0"/>
              <a:t>Efterspørgsel, udbud &amp; Ligevægt</a:t>
            </a:r>
          </a:p>
        </p:txBody>
      </p:sp>
    </p:spTree>
    <p:extLst>
      <p:ext uri="{BB962C8B-B14F-4D97-AF65-F5344CB8AC3E}">
        <p14:creationId xmlns:p14="http://schemas.microsoft.com/office/powerpoint/2010/main" val="402501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35D9BD-01BD-4916-AAB0-CD36ACB7B181}"/>
              </a:ext>
            </a:extLst>
          </p:cNvPr>
          <p:cNvSpPr>
            <a:spLocks noGrp="1"/>
          </p:cNvSpPr>
          <p:nvPr>
            <p:ph type="title"/>
          </p:nvPr>
        </p:nvSpPr>
        <p:spPr/>
        <p:txBody>
          <a:bodyPr/>
          <a:lstStyle/>
          <a:p>
            <a:pPr algn="ctr"/>
            <a:r>
              <a:rPr lang="da-DK" dirty="0"/>
              <a:t>Udbud</a:t>
            </a:r>
          </a:p>
        </p:txBody>
      </p:sp>
      <p:sp>
        <p:nvSpPr>
          <p:cNvPr id="3" name="Pladsholder til indhold 2">
            <a:extLst>
              <a:ext uri="{FF2B5EF4-FFF2-40B4-BE49-F238E27FC236}">
                <a16:creationId xmlns:a16="http://schemas.microsoft.com/office/drawing/2014/main" id="{6F127910-F7BA-480C-8367-AA4060EE8984}"/>
              </a:ext>
            </a:extLst>
          </p:cNvPr>
          <p:cNvSpPr>
            <a:spLocks noGrp="1"/>
          </p:cNvSpPr>
          <p:nvPr>
            <p:ph idx="1"/>
          </p:nvPr>
        </p:nvSpPr>
        <p:spPr/>
        <p:txBody>
          <a:bodyPr>
            <a:normAutofit fontScale="92500" lnSpcReduction="20000"/>
          </a:bodyPr>
          <a:lstStyle/>
          <a:p>
            <a:r>
              <a:rPr lang="da-DK" b="0" i="0" dirty="0">
                <a:solidFill>
                  <a:srgbClr val="333333"/>
                </a:solidFill>
                <a:effectLst/>
              </a:rPr>
              <a:t>Vi spørger producenterne, hvad de vil/kan udbyde til forskellige priser</a:t>
            </a:r>
          </a:p>
          <a:p>
            <a:r>
              <a:rPr lang="da-DK" b="0" i="0" dirty="0">
                <a:solidFill>
                  <a:srgbClr val="333333"/>
                </a:solidFill>
                <a:effectLst/>
              </a:rPr>
              <a:t>Umiddelbart er det nærliggende at sige, at jo højere markedsprisen på en vare er, jo større bliver udbuddet af varen.</a:t>
            </a:r>
          </a:p>
          <a:p>
            <a:r>
              <a:rPr lang="da-DK" dirty="0">
                <a:solidFill>
                  <a:srgbClr val="333333"/>
                </a:solidFill>
              </a:rPr>
              <a:t>Men hvorfor?</a:t>
            </a:r>
          </a:p>
          <a:p>
            <a:r>
              <a:rPr lang="da-DK" b="1" dirty="0">
                <a:solidFill>
                  <a:srgbClr val="333333"/>
                </a:solidFill>
              </a:rPr>
              <a:t>Dagens tredje vigtige pointe:</a:t>
            </a:r>
          </a:p>
          <a:p>
            <a:r>
              <a:rPr lang="da-DK" dirty="0">
                <a:solidFill>
                  <a:srgbClr val="333333"/>
                </a:solidFill>
              </a:rPr>
              <a:t>For det første: Virksomhederne har forskellige produktionsomkostninger, nogle er effektive, nogle er ineffektive, derfor er der først nogle producenter der kan udbyde en vare hvis prisen bliver høj nok.</a:t>
            </a:r>
          </a:p>
          <a:p>
            <a:r>
              <a:rPr lang="da-DK" b="0" dirty="0">
                <a:solidFill>
                  <a:srgbClr val="333333"/>
                </a:solidFill>
                <a:effectLst/>
              </a:rPr>
              <a:t>For det andet gælder for den enkelte producent det forhold, at på et tidspunkt vil en stadigt stigende </a:t>
            </a:r>
            <a:r>
              <a:rPr lang="da-DK" b="0" u="none" strike="noStrike" dirty="0">
                <a:solidFill>
                  <a:srgbClr val="333333"/>
                </a:solidFill>
                <a:effectLst/>
              </a:rPr>
              <a:t>produktion</a:t>
            </a:r>
            <a:r>
              <a:rPr lang="da-DK" b="0" dirty="0">
                <a:solidFill>
                  <a:srgbClr val="333333"/>
                </a:solidFill>
                <a:effectLst/>
              </a:rPr>
              <a:t> fordyre de sidst producerede enheder.</a:t>
            </a:r>
            <a:endParaRPr lang="da-DK" dirty="0">
              <a:solidFill>
                <a:srgbClr val="333333"/>
              </a:solidFill>
            </a:endParaRPr>
          </a:p>
          <a:p>
            <a:endParaRPr lang="da-DK" dirty="0"/>
          </a:p>
        </p:txBody>
      </p:sp>
    </p:spTree>
    <p:extLst>
      <p:ext uri="{BB962C8B-B14F-4D97-AF65-F5344CB8AC3E}">
        <p14:creationId xmlns:p14="http://schemas.microsoft.com/office/powerpoint/2010/main" val="58762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C13D5C-7D08-4DEC-AB40-0BD1A5B6B6B7}"/>
              </a:ext>
            </a:extLst>
          </p:cNvPr>
          <p:cNvSpPr>
            <a:spLocks noGrp="1"/>
          </p:cNvSpPr>
          <p:nvPr>
            <p:ph type="title"/>
          </p:nvPr>
        </p:nvSpPr>
        <p:spPr/>
        <p:txBody>
          <a:bodyPr/>
          <a:lstStyle/>
          <a:p>
            <a:pPr algn="ctr"/>
            <a:r>
              <a:rPr lang="da-DK" dirty="0"/>
              <a:t>Ligevægtsprisen</a:t>
            </a:r>
          </a:p>
        </p:txBody>
      </p:sp>
      <p:sp>
        <p:nvSpPr>
          <p:cNvPr id="3" name="Pladsholder til indhold 2">
            <a:extLst>
              <a:ext uri="{FF2B5EF4-FFF2-40B4-BE49-F238E27FC236}">
                <a16:creationId xmlns:a16="http://schemas.microsoft.com/office/drawing/2014/main" id="{CE5B2409-5966-429F-97D3-88488F77B499}"/>
              </a:ext>
            </a:extLst>
          </p:cNvPr>
          <p:cNvSpPr>
            <a:spLocks noGrp="1"/>
          </p:cNvSpPr>
          <p:nvPr>
            <p:ph idx="1"/>
          </p:nvPr>
        </p:nvSpPr>
        <p:spPr/>
        <p:txBody>
          <a:bodyPr/>
          <a:lstStyle/>
          <a:p>
            <a:r>
              <a:rPr lang="da-DK" dirty="0"/>
              <a:t>Som udgangspunkt vil der altid ske ”perfekt” prisdannelse på en vare eller tjenesteydelse</a:t>
            </a:r>
          </a:p>
          <a:p>
            <a:r>
              <a:rPr lang="da-DK" dirty="0"/>
              <a:t>Overskudsefterspørgsel</a:t>
            </a:r>
          </a:p>
          <a:p>
            <a:pPr lvl="1"/>
            <a:r>
              <a:rPr lang="da-DK" dirty="0"/>
              <a:t>Forbrugeren oplever en mangel på varer</a:t>
            </a:r>
          </a:p>
          <a:p>
            <a:pPr lvl="1"/>
            <a:r>
              <a:rPr lang="da-DK" dirty="0"/>
              <a:t>Og er villig til at betale mere</a:t>
            </a:r>
          </a:p>
          <a:p>
            <a:pPr lvl="1"/>
            <a:endParaRPr lang="da-DK" dirty="0"/>
          </a:p>
          <a:p>
            <a:r>
              <a:rPr lang="da-DK" dirty="0"/>
              <a:t>Overskudsudbud</a:t>
            </a:r>
          </a:p>
          <a:p>
            <a:pPr lvl="1"/>
            <a:r>
              <a:rPr lang="da-DK" dirty="0"/>
              <a:t>Producenterne får sikke solgt deres varer</a:t>
            </a:r>
          </a:p>
          <a:p>
            <a:pPr lvl="1"/>
            <a:r>
              <a:rPr lang="da-DK" dirty="0"/>
              <a:t>De må sætte prisen ned</a:t>
            </a:r>
          </a:p>
          <a:p>
            <a:pPr lvl="1"/>
            <a:endParaRPr lang="da-DK" dirty="0"/>
          </a:p>
          <a:p>
            <a:endParaRPr lang="da-DK" dirty="0"/>
          </a:p>
        </p:txBody>
      </p:sp>
      <p:pic>
        <p:nvPicPr>
          <p:cNvPr id="5" name="Billede 4">
            <a:extLst>
              <a:ext uri="{FF2B5EF4-FFF2-40B4-BE49-F238E27FC236}">
                <a16:creationId xmlns:a16="http://schemas.microsoft.com/office/drawing/2014/main" id="{3E3832C5-4B25-4824-AFAD-DAAECB95C7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58508" y="2636912"/>
            <a:ext cx="5112013" cy="4051508"/>
          </a:xfrm>
          <a:prstGeom prst="rect">
            <a:avLst/>
          </a:prstGeom>
        </p:spPr>
      </p:pic>
    </p:spTree>
    <p:extLst>
      <p:ext uri="{BB962C8B-B14F-4D97-AF65-F5344CB8AC3E}">
        <p14:creationId xmlns:p14="http://schemas.microsoft.com/office/powerpoint/2010/main" val="3559905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6D46DF-4006-4FB2-8260-7FFD717039C1}"/>
              </a:ext>
            </a:extLst>
          </p:cNvPr>
          <p:cNvSpPr>
            <a:spLocks noGrp="1"/>
          </p:cNvSpPr>
          <p:nvPr>
            <p:ph type="title"/>
          </p:nvPr>
        </p:nvSpPr>
        <p:spPr/>
        <p:txBody>
          <a:bodyPr/>
          <a:lstStyle/>
          <a:p>
            <a:pPr algn="ctr"/>
            <a:r>
              <a:rPr lang="da-DK" dirty="0" err="1"/>
              <a:t>Skabelonsøvelser</a:t>
            </a:r>
            <a:endParaRPr lang="da-DK" dirty="0"/>
          </a:p>
        </p:txBody>
      </p:sp>
      <p:sp>
        <p:nvSpPr>
          <p:cNvPr id="3" name="Pladsholder til indhold 2">
            <a:extLst>
              <a:ext uri="{FF2B5EF4-FFF2-40B4-BE49-F238E27FC236}">
                <a16:creationId xmlns:a16="http://schemas.microsoft.com/office/drawing/2014/main" id="{5CA4B996-2DA6-475A-8A5D-C87564458635}"/>
              </a:ext>
            </a:extLst>
          </p:cNvPr>
          <p:cNvSpPr>
            <a:spLocks noGrp="1"/>
          </p:cNvSpPr>
          <p:nvPr>
            <p:ph idx="1"/>
          </p:nvPr>
        </p:nvSpPr>
        <p:spPr/>
        <p:txBody>
          <a:bodyPr/>
          <a:lstStyle/>
          <a:p>
            <a:r>
              <a:rPr lang="da-DK" dirty="0"/>
              <a:t>Vi laver dem i fællesskab</a:t>
            </a:r>
          </a:p>
          <a:p>
            <a:r>
              <a:rPr lang="da-DK" dirty="0">
                <a:hlinkClick r:id="rId2"/>
              </a:rPr>
              <a:t>https://ioa.systime.dk/?id=165</a:t>
            </a:r>
            <a:endParaRPr lang="da-DK" dirty="0"/>
          </a:p>
          <a:p>
            <a:endParaRPr lang="da-DK" dirty="0"/>
          </a:p>
          <a:p>
            <a:endParaRPr lang="da-DK" dirty="0"/>
          </a:p>
        </p:txBody>
      </p:sp>
    </p:spTree>
    <p:extLst>
      <p:ext uri="{BB962C8B-B14F-4D97-AF65-F5344CB8AC3E}">
        <p14:creationId xmlns:p14="http://schemas.microsoft.com/office/powerpoint/2010/main" val="3788605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8CE33B-8257-47C1-9E20-5F2E12E297AC}"/>
              </a:ext>
            </a:extLst>
          </p:cNvPr>
          <p:cNvSpPr>
            <a:spLocks noGrp="1"/>
          </p:cNvSpPr>
          <p:nvPr>
            <p:ph type="title"/>
          </p:nvPr>
        </p:nvSpPr>
        <p:spPr/>
        <p:txBody>
          <a:bodyPr/>
          <a:lstStyle/>
          <a:p>
            <a:pPr algn="ctr"/>
            <a:r>
              <a:rPr lang="da-DK" dirty="0"/>
              <a:t>Dagens program</a:t>
            </a:r>
          </a:p>
        </p:txBody>
      </p:sp>
      <p:sp>
        <p:nvSpPr>
          <p:cNvPr id="3" name="Pladsholder til indhold 2">
            <a:extLst>
              <a:ext uri="{FF2B5EF4-FFF2-40B4-BE49-F238E27FC236}">
                <a16:creationId xmlns:a16="http://schemas.microsoft.com/office/drawing/2014/main" id="{7AC4932B-E327-4823-96F8-B77EAC7F1E45}"/>
              </a:ext>
            </a:extLst>
          </p:cNvPr>
          <p:cNvSpPr>
            <a:spLocks noGrp="1"/>
          </p:cNvSpPr>
          <p:nvPr>
            <p:ph idx="1"/>
          </p:nvPr>
        </p:nvSpPr>
        <p:spPr/>
        <p:txBody>
          <a:bodyPr/>
          <a:lstStyle/>
          <a:p>
            <a:r>
              <a:rPr lang="da-DK" dirty="0"/>
              <a:t>1) Repetition</a:t>
            </a:r>
          </a:p>
          <a:p>
            <a:r>
              <a:rPr lang="da-DK" dirty="0"/>
              <a:t>2) Intro til Case 1</a:t>
            </a:r>
          </a:p>
          <a:p>
            <a:r>
              <a:rPr lang="da-DK" dirty="0"/>
              <a:t>3) Efterspørgselskurven</a:t>
            </a:r>
          </a:p>
          <a:p>
            <a:r>
              <a:rPr lang="da-DK" dirty="0"/>
              <a:t>4) Udbudskurven</a:t>
            </a:r>
          </a:p>
          <a:p>
            <a:r>
              <a:rPr lang="da-DK" dirty="0"/>
              <a:t>5) Ligevægtsprisen</a:t>
            </a:r>
          </a:p>
          <a:p>
            <a:r>
              <a:rPr lang="da-DK" dirty="0"/>
              <a:t>6) </a:t>
            </a:r>
            <a:r>
              <a:rPr lang="da-DK" dirty="0" err="1"/>
              <a:t>Skabelonsøvelser</a:t>
            </a:r>
            <a:endParaRPr lang="da-DK" dirty="0"/>
          </a:p>
          <a:p>
            <a:endParaRPr lang="da-DK" dirty="0"/>
          </a:p>
        </p:txBody>
      </p:sp>
    </p:spTree>
    <p:extLst>
      <p:ext uri="{BB962C8B-B14F-4D97-AF65-F5344CB8AC3E}">
        <p14:creationId xmlns:p14="http://schemas.microsoft.com/office/powerpoint/2010/main" val="42492815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462BD6-7FE3-49E1-B1FE-559244AA3A2C}"/>
              </a:ext>
            </a:extLst>
          </p:cNvPr>
          <p:cNvSpPr>
            <a:spLocks noGrp="1"/>
          </p:cNvSpPr>
          <p:nvPr>
            <p:ph type="title"/>
          </p:nvPr>
        </p:nvSpPr>
        <p:spPr/>
        <p:txBody>
          <a:bodyPr/>
          <a:lstStyle/>
          <a:p>
            <a:pPr algn="ctr"/>
            <a:r>
              <a:rPr lang="da-DK" dirty="0"/>
              <a:t>Repetition</a:t>
            </a:r>
          </a:p>
        </p:txBody>
      </p:sp>
      <p:sp>
        <p:nvSpPr>
          <p:cNvPr id="3" name="Pladsholder til indhold 2">
            <a:extLst>
              <a:ext uri="{FF2B5EF4-FFF2-40B4-BE49-F238E27FC236}">
                <a16:creationId xmlns:a16="http://schemas.microsoft.com/office/drawing/2014/main" id="{02B96106-1EDA-440C-B7D0-6322087B7FEC}"/>
              </a:ext>
            </a:extLst>
          </p:cNvPr>
          <p:cNvSpPr>
            <a:spLocks noGrp="1"/>
          </p:cNvSpPr>
          <p:nvPr>
            <p:ph idx="1"/>
          </p:nvPr>
        </p:nvSpPr>
        <p:spPr/>
        <p:txBody>
          <a:bodyPr/>
          <a:lstStyle/>
          <a:p>
            <a:r>
              <a:rPr lang="da-DK" dirty="0"/>
              <a:t>Priskonkurrenceevne</a:t>
            </a:r>
          </a:p>
          <a:p>
            <a:r>
              <a:rPr lang="da-DK" dirty="0"/>
              <a:t>Strukturel konkurrenceevne</a:t>
            </a:r>
          </a:p>
        </p:txBody>
      </p:sp>
    </p:spTree>
    <p:extLst>
      <p:ext uri="{BB962C8B-B14F-4D97-AF65-F5344CB8AC3E}">
        <p14:creationId xmlns:p14="http://schemas.microsoft.com/office/powerpoint/2010/main" val="3521994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172A8799-7A04-4EAB-8E78-DCB53A583C01}"/>
              </a:ext>
            </a:extLst>
          </p:cNvPr>
          <p:cNvSpPr>
            <a:spLocks noGrp="1"/>
          </p:cNvSpPr>
          <p:nvPr>
            <p:ph type="title"/>
          </p:nvPr>
        </p:nvSpPr>
        <p:spPr/>
        <p:txBody>
          <a:bodyPr/>
          <a:lstStyle/>
          <a:p>
            <a:pPr algn="ctr"/>
            <a:r>
              <a:rPr lang="da-DK" dirty="0"/>
              <a:t>Prisdannelse Og miljø/klima</a:t>
            </a:r>
          </a:p>
        </p:txBody>
      </p:sp>
      <p:sp>
        <p:nvSpPr>
          <p:cNvPr id="4" name="Pladsholder til indhold 3">
            <a:extLst>
              <a:ext uri="{FF2B5EF4-FFF2-40B4-BE49-F238E27FC236}">
                <a16:creationId xmlns:a16="http://schemas.microsoft.com/office/drawing/2014/main" id="{D8474606-9774-4245-9CF7-A91F2DCFD2C0}"/>
              </a:ext>
            </a:extLst>
          </p:cNvPr>
          <p:cNvSpPr>
            <a:spLocks noGrp="1"/>
          </p:cNvSpPr>
          <p:nvPr>
            <p:ph idx="1"/>
          </p:nvPr>
        </p:nvSpPr>
        <p:spPr/>
        <p:txBody>
          <a:bodyPr/>
          <a:lstStyle/>
          <a:p>
            <a:r>
              <a:rPr lang="da-DK" dirty="0"/>
              <a:t>Umiddelbart kan vi spørge os selv hvad prisdannelse har med miljø/klima politik at gøre</a:t>
            </a:r>
          </a:p>
          <a:p>
            <a:r>
              <a:rPr lang="da-DK" dirty="0"/>
              <a:t>Men, vi kan påvirke husholdningernes forbrug/adfærd gennem økonomiske indgreb, hvor vi justerer på prisen</a:t>
            </a:r>
          </a:p>
          <a:p>
            <a:r>
              <a:rPr lang="da-DK" dirty="0"/>
              <a:t>Men indgreb i prisdannelsen har (negative) konsekvenser for husholdningerne og virksomhederne</a:t>
            </a:r>
          </a:p>
          <a:p>
            <a:r>
              <a:rPr lang="da-DK" dirty="0"/>
              <a:t>Derfor kobler vi prisdannelse, indgreb i prisdannelsen og klimaet sammen her.</a:t>
            </a:r>
          </a:p>
        </p:txBody>
      </p:sp>
    </p:spTree>
    <p:extLst>
      <p:ext uri="{BB962C8B-B14F-4D97-AF65-F5344CB8AC3E}">
        <p14:creationId xmlns:p14="http://schemas.microsoft.com/office/powerpoint/2010/main" val="3597986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A9CB07-F226-4A42-8E78-1A4ABA4CEE28}"/>
              </a:ext>
            </a:extLst>
          </p:cNvPr>
          <p:cNvSpPr>
            <a:spLocks noGrp="1"/>
          </p:cNvSpPr>
          <p:nvPr>
            <p:ph type="title"/>
          </p:nvPr>
        </p:nvSpPr>
        <p:spPr/>
        <p:txBody>
          <a:bodyPr/>
          <a:lstStyle/>
          <a:p>
            <a:pPr algn="ctr"/>
            <a:r>
              <a:rPr lang="da-DK" dirty="0"/>
              <a:t>Prisdannelse</a:t>
            </a:r>
          </a:p>
        </p:txBody>
      </p:sp>
      <p:sp>
        <p:nvSpPr>
          <p:cNvPr id="3" name="Pladsholder til indhold 2">
            <a:extLst>
              <a:ext uri="{FF2B5EF4-FFF2-40B4-BE49-F238E27FC236}">
                <a16:creationId xmlns:a16="http://schemas.microsoft.com/office/drawing/2014/main" id="{31A7F63E-9674-45F5-91AD-4CE46E02223C}"/>
              </a:ext>
            </a:extLst>
          </p:cNvPr>
          <p:cNvSpPr>
            <a:spLocks noGrp="1"/>
          </p:cNvSpPr>
          <p:nvPr>
            <p:ph idx="1"/>
          </p:nvPr>
        </p:nvSpPr>
        <p:spPr/>
        <p:txBody>
          <a:bodyPr/>
          <a:lstStyle/>
          <a:p>
            <a:r>
              <a:rPr lang="da-DK" b="0" i="0" dirty="0">
                <a:solidFill>
                  <a:srgbClr val="333333"/>
                </a:solidFill>
                <a:effectLst/>
              </a:rPr>
              <a:t>Den proces, hvorigennem prisen dannes. Sker i en markedsøkonomi ved et samspil mellem efterspørgsel og udbud.</a:t>
            </a:r>
          </a:p>
          <a:p>
            <a:endParaRPr lang="da-DK" dirty="0"/>
          </a:p>
          <a:p>
            <a:r>
              <a:rPr lang="da-DK" b="1" dirty="0"/>
              <a:t>Første vigtige pointe: </a:t>
            </a:r>
            <a:r>
              <a:rPr lang="da-DK" dirty="0"/>
              <a:t>Forsyningsbalancen (Udbud &amp; efterspørgsel) er makroøkonomi. Det vil sige et udtryk for den samlede økonomi. Prisdannelse vi arbejder med her er mikroøkonomi, det vil sige at vi udelukkende ser på enkelte varer eller tjenesteydelser (f.eks. Sko, El, flyrejser, klipning)</a:t>
            </a:r>
            <a:endParaRPr lang="da-DK" b="1" dirty="0"/>
          </a:p>
        </p:txBody>
      </p:sp>
    </p:spTree>
    <p:extLst>
      <p:ext uri="{BB962C8B-B14F-4D97-AF65-F5344CB8AC3E}">
        <p14:creationId xmlns:p14="http://schemas.microsoft.com/office/powerpoint/2010/main" val="694033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27B5CD-8E1A-435A-AD11-233B54302C20}"/>
              </a:ext>
            </a:extLst>
          </p:cNvPr>
          <p:cNvSpPr>
            <a:spLocks noGrp="1"/>
          </p:cNvSpPr>
          <p:nvPr>
            <p:ph type="title"/>
          </p:nvPr>
        </p:nvSpPr>
        <p:spPr/>
        <p:txBody>
          <a:bodyPr/>
          <a:lstStyle/>
          <a:p>
            <a:pPr algn="ctr"/>
            <a:r>
              <a:rPr lang="da-DK" dirty="0"/>
              <a:t>Efterspørgsel</a:t>
            </a:r>
          </a:p>
        </p:txBody>
      </p:sp>
      <p:sp>
        <p:nvSpPr>
          <p:cNvPr id="3" name="Pladsholder til indhold 2">
            <a:extLst>
              <a:ext uri="{FF2B5EF4-FFF2-40B4-BE49-F238E27FC236}">
                <a16:creationId xmlns:a16="http://schemas.microsoft.com/office/drawing/2014/main" id="{CE97ECE8-B2BE-4EFE-8EE8-6C03DD0071B8}"/>
              </a:ext>
            </a:extLst>
          </p:cNvPr>
          <p:cNvSpPr>
            <a:spLocks noGrp="1"/>
          </p:cNvSpPr>
          <p:nvPr>
            <p:ph idx="1"/>
          </p:nvPr>
        </p:nvSpPr>
        <p:spPr/>
        <p:txBody>
          <a:bodyPr/>
          <a:lstStyle/>
          <a:p>
            <a:r>
              <a:rPr lang="da-DK" dirty="0"/>
              <a:t>Efterspørgsel kan komme fra det offentlige, udlandet og husholdninger</a:t>
            </a:r>
          </a:p>
          <a:p>
            <a:r>
              <a:rPr lang="da-DK" dirty="0"/>
              <a:t>For nærværende forholder vi os bare til husholdningernes efterspørgsel.</a:t>
            </a:r>
          </a:p>
          <a:p>
            <a:endParaRPr lang="da-DK" dirty="0"/>
          </a:p>
        </p:txBody>
      </p:sp>
      <p:pic>
        <p:nvPicPr>
          <p:cNvPr id="5" name="Billede 4" descr="Et billede, der indeholder tekst&#10;&#10;Automatisk genereret beskrivelse">
            <a:extLst>
              <a:ext uri="{FF2B5EF4-FFF2-40B4-BE49-F238E27FC236}">
                <a16:creationId xmlns:a16="http://schemas.microsoft.com/office/drawing/2014/main" id="{5BB100A3-F143-4714-91BC-082DBFF46A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94012" y="3671620"/>
            <a:ext cx="6556143" cy="2740987"/>
          </a:xfrm>
          <a:prstGeom prst="rect">
            <a:avLst/>
          </a:prstGeom>
        </p:spPr>
      </p:pic>
    </p:spTree>
    <p:extLst>
      <p:ext uri="{BB962C8B-B14F-4D97-AF65-F5344CB8AC3E}">
        <p14:creationId xmlns:p14="http://schemas.microsoft.com/office/powerpoint/2010/main" val="2637253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E087AC-D96A-45D8-8E4F-716D3FE990BB}"/>
              </a:ext>
            </a:extLst>
          </p:cNvPr>
          <p:cNvSpPr>
            <a:spLocks noGrp="1"/>
          </p:cNvSpPr>
          <p:nvPr>
            <p:ph type="title"/>
          </p:nvPr>
        </p:nvSpPr>
        <p:spPr/>
        <p:txBody>
          <a:bodyPr/>
          <a:lstStyle/>
          <a:p>
            <a:pPr algn="ctr"/>
            <a:r>
              <a:rPr lang="da-DK" dirty="0"/>
              <a:t>Efterspørgselskurven</a:t>
            </a:r>
          </a:p>
        </p:txBody>
      </p:sp>
      <p:sp>
        <p:nvSpPr>
          <p:cNvPr id="3" name="Pladsholder til indhold 2">
            <a:extLst>
              <a:ext uri="{FF2B5EF4-FFF2-40B4-BE49-F238E27FC236}">
                <a16:creationId xmlns:a16="http://schemas.microsoft.com/office/drawing/2014/main" id="{25A9524B-D48A-42A5-87DE-4D3900ECAC8D}"/>
              </a:ext>
            </a:extLst>
          </p:cNvPr>
          <p:cNvSpPr>
            <a:spLocks noGrp="1"/>
          </p:cNvSpPr>
          <p:nvPr>
            <p:ph idx="1"/>
          </p:nvPr>
        </p:nvSpPr>
        <p:spPr/>
        <p:txBody>
          <a:bodyPr>
            <a:normAutofit fontScale="92500" lnSpcReduction="20000"/>
          </a:bodyPr>
          <a:lstStyle/>
          <a:p>
            <a:r>
              <a:rPr lang="da-DK" dirty="0"/>
              <a:t>I vores model antager vi prisen er det vigtigste, derfor er det den sammenhæng vi vil undersøge.</a:t>
            </a:r>
          </a:p>
          <a:p>
            <a:r>
              <a:rPr lang="da-DK" b="0" i="0" dirty="0">
                <a:solidFill>
                  <a:srgbClr val="333333"/>
                </a:solidFill>
                <a:effectLst/>
              </a:rPr>
              <a:t>Efterspørgselskurven for en vare viser de mængder, som køberne vil købe til forskellige priser </a:t>
            </a:r>
          </a:p>
          <a:p>
            <a:r>
              <a:rPr lang="da-DK" dirty="0">
                <a:solidFill>
                  <a:srgbClr val="333333"/>
                </a:solidFill>
              </a:rPr>
              <a:t>Jo højere pris des mindre efterspørgsel, det giver mening, men hvorfor?</a:t>
            </a:r>
          </a:p>
          <a:p>
            <a:r>
              <a:rPr lang="da-DK" b="1" dirty="0">
                <a:solidFill>
                  <a:srgbClr val="333333"/>
                </a:solidFill>
              </a:rPr>
              <a:t>Dagens anden vigtige pointe:</a:t>
            </a:r>
          </a:p>
          <a:p>
            <a:r>
              <a:rPr lang="da-DK" dirty="0">
                <a:solidFill>
                  <a:srgbClr val="333333"/>
                </a:solidFill>
              </a:rPr>
              <a:t>Indkomsteffekt: Købekraften falder, hvis de varer vi køber er dyre. (Her er især de stigende energipriser, fordi de fylder meget i budgettet og ikke kan erstattes) </a:t>
            </a:r>
          </a:p>
          <a:p>
            <a:r>
              <a:rPr lang="da-DK" dirty="0">
                <a:solidFill>
                  <a:srgbClr val="333333"/>
                </a:solidFill>
              </a:rPr>
              <a:t>Substitutionseffekt: Bliver en vare for dyr, skifter vi til at andet sammenligneligt produkt</a:t>
            </a:r>
            <a:endParaRPr lang="da-DK" dirty="0"/>
          </a:p>
        </p:txBody>
      </p:sp>
    </p:spTree>
    <p:extLst>
      <p:ext uri="{BB962C8B-B14F-4D97-AF65-F5344CB8AC3E}">
        <p14:creationId xmlns:p14="http://schemas.microsoft.com/office/powerpoint/2010/main" val="519115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18BE64-AA65-47BA-A2CE-045E6C7CCE6F}"/>
              </a:ext>
            </a:extLst>
          </p:cNvPr>
          <p:cNvSpPr>
            <a:spLocks noGrp="1"/>
          </p:cNvSpPr>
          <p:nvPr>
            <p:ph type="title"/>
          </p:nvPr>
        </p:nvSpPr>
        <p:spPr/>
        <p:txBody>
          <a:bodyPr/>
          <a:lstStyle/>
          <a:p>
            <a:pPr algn="ctr"/>
            <a:r>
              <a:rPr lang="da-DK" dirty="0"/>
              <a:t>Kurvegymnastik</a:t>
            </a:r>
          </a:p>
        </p:txBody>
      </p:sp>
      <p:pic>
        <p:nvPicPr>
          <p:cNvPr id="5" name="Pladsholder til indhold 4">
            <a:extLst>
              <a:ext uri="{FF2B5EF4-FFF2-40B4-BE49-F238E27FC236}">
                <a16:creationId xmlns:a16="http://schemas.microsoft.com/office/drawing/2014/main" id="{A6EEF7AE-8E98-46BC-AD6E-3EE21817C2A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30902" y="1828800"/>
            <a:ext cx="7927021" cy="4343400"/>
          </a:xfrm>
        </p:spPr>
      </p:pic>
    </p:spTree>
    <p:extLst>
      <p:ext uri="{BB962C8B-B14F-4D97-AF65-F5344CB8AC3E}">
        <p14:creationId xmlns:p14="http://schemas.microsoft.com/office/powerpoint/2010/main" val="3091256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0A4041-D9E9-445A-B721-EA1FFB5FAA02}"/>
              </a:ext>
            </a:extLst>
          </p:cNvPr>
          <p:cNvSpPr>
            <a:spLocks noGrp="1"/>
          </p:cNvSpPr>
          <p:nvPr>
            <p:ph type="title"/>
          </p:nvPr>
        </p:nvSpPr>
        <p:spPr/>
        <p:txBody>
          <a:bodyPr/>
          <a:lstStyle/>
          <a:p>
            <a:pPr algn="ctr"/>
            <a:r>
              <a:rPr lang="da-DK" dirty="0"/>
              <a:t>Kurvegymnastik</a:t>
            </a:r>
          </a:p>
        </p:txBody>
      </p:sp>
      <p:pic>
        <p:nvPicPr>
          <p:cNvPr id="5" name="Pladsholder til indhold 4">
            <a:extLst>
              <a:ext uri="{FF2B5EF4-FFF2-40B4-BE49-F238E27FC236}">
                <a16:creationId xmlns:a16="http://schemas.microsoft.com/office/drawing/2014/main" id="{616935BD-9294-4547-9515-F1850BB3458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81636" y="1828800"/>
            <a:ext cx="7825554" cy="4343400"/>
          </a:xfrm>
        </p:spPr>
      </p:pic>
    </p:spTree>
    <p:extLst>
      <p:ext uri="{BB962C8B-B14F-4D97-AF65-F5344CB8AC3E}">
        <p14:creationId xmlns:p14="http://schemas.microsoft.com/office/powerpoint/2010/main" val="3893104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Præsentation med verden 16x9">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extLst>
    <a:ext uri="{05A4C25C-085E-4340-85A3-A5531E510DB2}">
      <thm15:themeFamily xmlns:thm15="http://schemas.microsoft.com/office/thememl/2012/main" name="Office_61050750_TF02804891_Win32" id="{5E0787AD-4E53-4F80-BD43-5F7B8368E0DB}" vid="{9A6F8284-B721-4038-A656-90D74A7244FE}"/>
    </a:ext>
  </a:extLst>
</a:theme>
</file>

<file path=ppt/theme/theme2.xml><?xml version="1.0" encoding="utf-8"?>
<a:theme xmlns:a="http://schemas.openxmlformats.org/drawingml/2006/main" name="Office-tema">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tema">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Metadata/LabelInfo.xml><?xml version="1.0" encoding="utf-8"?>
<clbl:labelList xmlns:clbl="http://schemas.microsoft.com/office/2020/mipLabelMetadata">
  <clbl:label id="{1b29427a-4ed3-4f0e-a3ff-ced1342f64ac}" enabled="0" method="" siteId="{1b29427a-4ed3-4f0e-a3ff-ced1342f64ac}" removed="1"/>
</clbl:labelList>
</file>

<file path=docProps/app.xml><?xml version="1.0" encoding="utf-8"?>
<Properties xmlns="http://schemas.openxmlformats.org/officeDocument/2006/extended-properties" xmlns:vt="http://schemas.openxmlformats.org/officeDocument/2006/docPropsVTypes">
  <Template>Verdenskortserien, præsentation af verden (widescreen)</Template>
  <TotalTime>27</TotalTime>
  <Words>464</Words>
  <Application>Microsoft Office PowerPoint</Application>
  <PresentationFormat>Brugerdefineret</PresentationFormat>
  <Paragraphs>53</Paragraphs>
  <Slides>12</Slides>
  <Notes>1</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12</vt:i4>
      </vt:variant>
    </vt:vector>
  </HeadingPairs>
  <TitlesOfParts>
    <vt:vector size="15" baseType="lpstr">
      <vt:lpstr>Arial</vt:lpstr>
      <vt:lpstr>Century Gothic</vt:lpstr>
      <vt:lpstr>Præsentation med verden 16x9</vt:lpstr>
      <vt:lpstr>Prisdannelse 1</vt:lpstr>
      <vt:lpstr>Dagens program</vt:lpstr>
      <vt:lpstr>Repetition</vt:lpstr>
      <vt:lpstr>Prisdannelse Og miljø/klima</vt:lpstr>
      <vt:lpstr>Prisdannelse</vt:lpstr>
      <vt:lpstr>Efterspørgsel</vt:lpstr>
      <vt:lpstr>Efterspørgselskurven</vt:lpstr>
      <vt:lpstr>Kurvegymnastik</vt:lpstr>
      <vt:lpstr>Kurvegymnastik</vt:lpstr>
      <vt:lpstr>Udbud</vt:lpstr>
      <vt:lpstr>Ligevægtsprisen</vt:lpstr>
      <vt:lpstr>Skabelonsøvelser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Prisdannelse 1</dc:title>
  <dc:creator>Lennart Keller</dc:creator>
  <cp:lastModifiedBy>Lennart Nelting Keller (LNKE - Underviser - VE - AK)</cp:lastModifiedBy>
  <cp:revision>2</cp:revision>
  <dcterms:created xsi:type="dcterms:W3CDTF">2023-09-18T09:10:00Z</dcterms:created>
  <dcterms:modified xsi:type="dcterms:W3CDTF">2024-10-24T10:58:17Z</dcterms:modified>
</cp:coreProperties>
</file>