
<file path=[Content_Types].xml><?xml version="1.0" encoding="utf-8"?>
<Types xmlns="http://schemas.openxmlformats.org/package/2006/content-types">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88825"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9230C1-D805-4F7B-B76A-62B9BAA1E6D1}" v="3" dt="2024-11-28T13:20:50.897"/>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6" autoAdjust="0"/>
  </p:normalViewPr>
  <p:slideViewPr>
    <p:cSldViewPr>
      <p:cViewPr varScale="1">
        <p:scale>
          <a:sx n="70" d="100"/>
          <a:sy n="70" d="100"/>
        </p:scale>
        <p:origin x="536" y="52"/>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3" d="100"/>
          <a:sy n="93" d="100"/>
        </p:scale>
        <p:origin x="29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nart Nelting Keller (LNKE - Underviser - VE - AK)" userId="0f8b2343-f0d9-4667-9071-fe4d1167a82f" providerId="ADAL" clId="{4C9230C1-D805-4F7B-B76A-62B9BAA1E6D1}"/>
    <pc:docChg chg="undo custSel addSld modSld">
      <pc:chgData name="Lennart Nelting Keller (LNKE - Underviser - VE - AK)" userId="0f8b2343-f0d9-4667-9071-fe4d1167a82f" providerId="ADAL" clId="{4C9230C1-D805-4F7B-B76A-62B9BAA1E6D1}" dt="2024-11-28T13:22:25.430" v="2519" actId="20577"/>
      <pc:docMkLst>
        <pc:docMk/>
      </pc:docMkLst>
      <pc:sldChg chg="modSp new mod">
        <pc:chgData name="Lennart Nelting Keller (LNKE - Underviser - VE - AK)" userId="0f8b2343-f0d9-4667-9071-fe4d1167a82f" providerId="ADAL" clId="{4C9230C1-D805-4F7B-B76A-62B9BAA1E6D1}" dt="2024-11-28T13:14:33.599" v="2198" actId="20577"/>
        <pc:sldMkLst>
          <pc:docMk/>
          <pc:sldMk cId="2985992155" sldId="257"/>
        </pc:sldMkLst>
        <pc:spChg chg="mod">
          <ac:chgData name="Lennart Nelting Keller (LNKE - Underviser - VE - AK)" userId="0f8b2343-f0d9-4667-9071-fe4d1167a82f" providerId="ADAL" clId="{4C9230C1-D805-4F7B-B76A-62B9BAA1E6D1}" dt="2024-11-28T12:40:54.018" v="16" actId="20577"/>
          <ac:spMkLst>
            <pc:docMk/>
            <pc:sldMk cId="2985992155" sldId="257"/>
            <ac:spMk id="2" creationId="{0ED7744D-E782-F2E1-6D2F-578678041162}"/>
          </ac:spMkLst>
        </pc:spChg>
        <pc:spChg chg="mod">
          <ac:chgData name="Lennart Nelting Keller (LNKE - Underviser - VE - AK)" userId="0f8b2343-f0d9-4667-9071-fe4d1167a82f" providerId="ADAL" clId="{4C9230C1-D805-4F7B-B76A-62B9BAA1E6D1}" dt="2024-11-28T13:14:33.599" v="2198" actId="20577"/>
          <ac:spMkLst>
            <pc:docMk/>
            <pc:sldMk cId="2985992155" sldId="257"/>
            <ac:spMk id="3" creationId="{5A27FC95-04F8-C049-81C6-F70DBD4E081C}"/>
          </ac:spMkLst>
        </pc:spChg>
      </pc:sldChg>
      <pc:sldChg chg="modSp new mod">
        <pc:chgData name="Lennart Nelting Keller (LNKE - Underviser - VE - AK)" userId="0f8b2343-f0d9-4667-9071-fe4d1167a82f" providerId="ADAL" clId="{4C9230C1-D805-4F7B-B76A-62B9BAA1E6D1}" dt="2024-11-28T12:45:38.161" v="700" actId="20577"/>
        <pc:sldMkLst>
          <pc:docMk/>
          <pc:sldMk cId="1770603762" sldId="258"/>
        </pc:sldMkLst>
        <pc:spChg chg="mod">
          <ac:chgData name="Lennart Nelting Keller (LNKE - Underviser - VE - AK)" userId="0f8b2343-f0d9-4667-9071-fe4d1167a82f" providerId="ADAL" clId="{4C9230C1-D805-4F7B-B76A-62B9BAA1E6D1}" dt="2024-11-28T12:41:15.411" v="84" actId="20577"/>
          <ac:spMkLst>
            <pc:docMk/>
            <pc:sldMk cId="1770603762" sldId="258"/>
            <ac:spMk id="2" creationId="{13186692-1B65-0120-2F08-5503D4B22976}"/>
          </ac:spMkLst>
        </pc:spChg>
        <pc:spChg chg="mod">
          <ac:chgData name="Lennart Nelting Keller (LNKE - Underviser - VE - AK)" userId="0f8b2343-f0d9-4667-9071-fe4d1167a82f" providerId="ADAL" clId="{4C9230C1-D805-4F7B-B76A-62B9BAA1E6D1}" dt="2024-11-28T12:45:38.161" v="700" actId="20577"/>
          <ac:spMkLst>
            <pc:docMk/>
            <pc:sldMk cId="1770603762" sldId="258"/>
            <ac:spMk id="3" creationId="{FC716BA3-4674-1D42-2DAC-1A2FF4A20D23}"/>
          </ac:spMkLst>
        </pc:spChg>
      </pc:sldChg>
      <pc:sldChg chg="modSp new mod">
        <pc:chgData name="Lennart Nelting Keller (LNKE - Underviser - VE - AK)" userId="0f8b2343-f0d9-4667-9071-fe4d1167a82f" providerId="ADAL" clId="{4C9230C1-D805-4F7B-B76A-62B9BAA1E6D1}" dt="2024-11-28T12:52:24.868" v="1237" actId="20577"/>
        <pc:sldMkLst>
          <pc:docMk/>
          <pc:sldMk cId="3189706398" sldId="259"/>
        </pc:sldMkLst>
        <pc:spChg chg="mod">
          <ac:chgData name="Lennart Nelting Keller (LNKE - Underviser - VE - AK)" userId="0f8b2343-f0d9-4667-9071-fe4d1167a82f" providerId="ADAL" clId="{4C9230C1-D805-4F7B-B76A-62B9BAA1E6D1}" dt="2024-11-28T12:45:57.985" v="731" actId="20577"/>
          <ac:spMkLst>
            <pc:docMk/>
            <pc:sldMk cId="3189706398" sldId="259"/>
            <ac:spMk id="2" creationId="{3666022C-0D55-4741-CBCF-86A91DD98087}"/>
          </ac:spMkLst>
        </pc:spChg>
        <pc:spChg chg="mod">
          <ac:chgData name="Lennart Nelting Keller (LNKE - Underviser - VE - AK)" userId="0f8b2343-f0d9-4667-9071-fe4d1167a82f" providerId="ADAL" clId="{4C9230C1-D805-4F7B-B76A-62B9BAA1E6D1}" dt="2024-11-28T12:52:24.868" v="1237" actId="20577"/>
          <ac:spMkLst>
            <pc:docMk/>
            <pc:sldMk cId="3189706398" sldId="259"/>
            <ac:spMk id="3" creationId="{01723CBA-53C6-1463-CB1F-5E1B2195043B}"/>
          </ac:spMkLst>
        </pc:spChg>
      </pc:sldChg>
      <pc:sldChg chg="modSp new mod">
        <pc:chgData name="Lennart Nelting Keller (LNKE - Underviser - VE - AK)" userId="0f8b2343-f0d9-4667-9071-fe4d1167a82f" providerId="ADAL" clId="{4C9230C1-D805-4F7B-B76A-62B9BAA1E6D1}" dt="2024-11-28T12:55:02.044" v="1522" actId="368"/>
        <pc:sldMkLst>
          <pc:docMk/>
          <pc:sldMk cId="2667698967" sldId="260"/>
        </pc:sldMkLst>
        <pc:spChg chg="mod">
          <ac:chgData name="Lennart Nelting Keller (LNKE - Underviser - VE - AK)" userId="0f8b2343-f0d9-4667-9071-fe4d1167a82f" providerId="ADAL" clId="{4C9230C1-D805-4F7B-B76A-62B9BAA1E6D1}" dt="2024-11-28T12:53:06.280" v="1267" actId="20577"/>
          <ac:spMkLst>
            <pc:docMk/>
            <pc:sldMk cId="2667698967" sldId="260"/>
            <ac:spMk id="2" creationId="{6E6190DD-1D0E-9BC0-892C-2E1C2B190956}"/>
          </ac:spMkLst>
        </pc:spChg>
        <pc:spChg chg="mod">
          <ac:chgData name="Lennart Nelting Keller (LNKE - Underviser - VE - AK)" userId="0f8b2343-f0d9-4667-9071-fe4d1167a82f" providerId="ADAL" clId="{4C9230C1-D805-4F7B-B76A-62B9BAA1E6D1}" dt="2024-11-28T12:55:02.044" v="1522" actId="368"/>
          <ac:spMkLst>
            <pc:docMk/>
            <pc:sldMk cId="2667698967" sldId="260"/>
            <ac:spMk id="3" creationId="{E033D0BC-DC06-C4EE-88BF-B871246D3824}"/>
          </ac:spMkLst>
        </pc:spChg>
      </pc:sldChg>
      <pc:sldChg chg="modSp new mod">
        <pc:chgData name="Lennart Nelting Keller (LNKE - Underviser - VE - AK)" userId="0f8b2343-f0d9-4667-9071-fe4d1167a82f" providerId="ADAL" clId="{4C9230C1-D805-4F7B-B76A-62B9BAA1E6D1}" dt="2024-11-28T12:55:39.917" v="1545" actId="368"/>
        <pc:sldMkLst>
          <pc:docMk/>
          <pc:sldMk cId="1355130168" sldId="261"/>
        </pc:sldMkLst>
        <pc:spChg chg="mod">
          <ac:chgData name="Lennart Nelting Keller (LNKE - Underviser - VE - AK)" userId="0f8b2343-f0d9-4667-9071-fe4d1167a82f" providerId="ADAL" clId="{4C9230C1-D805-4F7B-B76A-62B9BAA1E6D1}" dt="2024-11-28T12:55:10.932" v="1540" actId="20577"/>
          <ac:spMkLst>
            <pc:docMk/>
            <pc:sldMk cId="1355130168" sldId="261"/>
            <ac:spMk id="2" creationId="{DE69C1CB-B7AE-597E-C3AF-9AEC08E97F0B}"/>
          </ac:spMkLst>
        </pc:spChg>
        <pc:spChg chg="mod">
          <ac:chgData name="Lennart Nelting Keller (LNKE - Underviser - VE - AK)" userId="0f8b2343-f0d9-4667-9071-fe4d1167a82f" providerId="ADAL" clId="{4C9230C1-D805-4F7B-B76A-62B9BAA1E6D1}" dt="2024-11-28T12:55:39.917" v="1545" actId="368"/>
          <ac:spMkLst>
            <pc:docMk/>
            <pc:sldMk cId="1355130168" sldId="261"/>
            <ac:spMk id="3" creationId="{2918BE6A-08D8-1F6A-BEB7-B0FB67B538D5}"/>
          </ac:spMkLst>
        </pc:spChg>
      </pc:sldChg>
      <pc:sldChg chg="modSp new mod">
        <pc:chgData name="Lennart Nelting Keller (LNKE - Underviser - VE - AK)" userId="0f8b2343-f0d9-4667-9071-fe4d1167a82f" providerId="ADAL" clId="{4C9230C1-D805-4F7B-B76A-62B9BAA1E6D1}" dt="2024-11-28T13:03:16.643" v="1758" actId="368"/>
        <pc:sldMkLst>
          <pc:docMk/>
          <pc:sldMk cId="2154634886" sldId="262"/>
        </pc:sldMkLst>
        <pc:spChg chg="mod">
          <ac:chgData name="Lennart Nelting Keller (LNKE - Underviser - VE - AK)" userId="0f8b2343-f0d9-4667-9071-fe4d1167a82f" providerId="ADAL" clId="{4C9230C1-D805-4F7B-B76A-62B9BAA1E6D1}" dt="2024-11-28T13:00:49.877" v="1607" actId="20577"/>
          <ac:spMkLst>
            <pc:docMk/>
            <pc:sldMk cId="2154634886" sldId="262"/>
            <ac:spMk id="2" creationId="{D60B62ED-73E5-E098-600F-66A63A512348}"/>
          </ac:spMkLst>
        </pc:spChg>
        <pc:spChg chg="mod">
          <ac:chgData name="Lennart Nelting Keller (LNKE - Underviser - VE - AK)" userId="0f8b2343-f0d9-4667-9071-fe4d1167a82f" providerId="ADAL" clId="{4C9230C1-D805-4F7B-B76A-62B9BAA1E6D1}" dt="2024-11-28T13:03:16.643" v="1758" actId="368"/>
          <ac:spMkLst>
            <pc:docMk/>
            <pc:sldMk cId="2154634886" sldId="262"/>
            <ac:spMk id="3" creationId="{CDC74DAD-552C-6435-0B1E-D7DE324F556B}"/>
          </ac:spMkLst>
        </pc:spChg>
      </pc:sldChg>
      <pc:sldChg chg="modSp new mod">
        <pc:chgData name="Lennart Nelting Keller (LNKE - Underviser - VE - AK)" userId="0f8b2343-f0d9-4667-9071-fe4d1167a82f" providerId="ADAL" clId="{4C9230C1-D805-4F7B-B76A-62B9BAA1E6D1}" dt="2024-11-28T13:06:32.294" v="1805" actId="368"/>
        <pc:sldMkLst>
          <pc:docMk/>
          <pc:sldMk cId="1822165840" sldId="263"/>
        </pc:sldMkLst>
        <pc:spChg chg="mod">
          <ac:chgData name="Lennart Nelting Keller (LNKE - Underviser - VE - AK)" userId="0f8b2343-f0d9-4667-9071-fe4d1167a82f" providerId="ADAL" clId="{4C9230C1-D805-4F7B-B76A-62B9BAA1E6D1}" dt="2024-11-28T13:05:32.084" v="1803" actId="20577"/>
          <ac:spMkLst>
            <pc:docMk/>
            <pc:sldMk cId="1822165840" sldId="263"/>
            <ac:spMk id="2" creationId="{099BC371-EFED-EEDE-B8FF-6C3E64013B7A}"/>
          </ac:spMkLst>
        </pc:spChg>
        <pc:spChg chg="mod">
          <ac:chgData name="Lennart Nelting Keller (LNKE - Underviser - VE - AK)" userId="0f8b2343-f0d9-4667-9071-fe4d1167a82f" providerId="ADAL" clId="{4C9230C1-D805-4F7B-B76A-62B9BAA1E6D1}" dt="2024-11-28T13:06:32.294" v="1805" actId="368"/>
          <ac:spMkLst>
            <pc:docMk/>
            <pc:sldMk cId="1822165840" sldId="263"/>
            <ac:spMk id="3" creationId="{1FD398C8-2B0A-C6A1-7A1F-964D8BD81C04}"/>
          </ac:spMkLst>
        </pc:spChg>
      </pc:sldChg>
      <pc:sldChg chg="addSp delSp modSp new mod">
        <pc:chgData name="Lennart Nelting Keller (LNKE - Underviser - VE - AK)" userId="0f8b2343-f0d9-4667-9071-fe4d1167a82f" providerId="ADAL" clId="{4C9230C1-D805-4F7B-B76A-62B9BAA1E6D1}" dt="2024-11-28T13:07:31.235" v="1819" actId="26606"/>
        <pc:sldMkLst>
          <pc:docMk/>
          <pc:sldMk cId="3673647934" sldId="264"/>
        </pc:sldMkLst>
        <pc:spChg chg="add del">
          <ac:chgData name="Lennart Nelting Keller (LNKE - Underviser - VE - AK)" userId="0f8b2343-f0d9-4667-9071-fe4d1167a82f" providerId="ADAL" clId="{4C9230C1-D805-4F7B-B76A-62B9BAA1E6D1}" dt="2024-11-28T13:07:31.235" v="1819" actId="26606"/>
          <ac:spMkLst>
            <pc:docMk/>
            <pc:sldMk cId="3673647934" sldId="264"/>
            <ac:spMk id="2" creationId="{65B487A6-C072-97F1-F189-B1C0E7D79D82}"/>
          </ac:spMkLst>
        </pc:spChg>
        <pc:spChg chg="del">
          <ac:chgData name="Lennart Nelting Keller (LNKE - Underviser - VE - AK)" userId="0f8b2343-f0d9-4667-9071-fe4d1167a82f" providerId="ADAL" clId="{4C9230C1-D805-4F7B-B76A-62B9BAA1E6D1}" dt="2024-11-28T13:07:01.757" v="1807" actId="931"/>
          <ac:spMkLst>
            <pc:docMk/>
            <pc:sldMk cId="3673647934" sldId="264"/>
            <ac:spMk id="3" creationId="{A5FD84AA-DCFD-B503-B149-BD122B47A736}"/>
          </ac:spMkLst>
        </pc:spChg>
        <pc:picChg chg="add mod">
          <ac:chgData name="Lennart Nelting Keller (LNKE - Underviser - VE - AK)" userId="0f8b2343-f0d9-4667-9071-fe4d1167a82f" providerId="ADAL" clId="{4C9230C1-D805-4F7B-B76A-62B9BAA1E6D1}" dt="2024-11-28T13:07:31.235" v="1819" actId="26606"/>
          <ac:picMkLst>
            <pc:docMk/>
            <pc:sldMk cId="3673647934" sldId="264"/>
            <ac:picMk id="5" creationId="{2DC39916-3DEF-DD3D-670C-3A898D6BF59D}"/>
          </ac:picMkLst>
        </pc:picChg>
      </pc:sldChg>
      <pc:sldChg chg="addSp delSp modSp new mod modClrScheme chgLayout">
        <pc:chgData name="Lennart Nelting Keller (LNKE - Underviser - VE - AK)" userId="0f8b2343-f0d9-4667-9071-fe4d1167a82f" providerId="ADAL" clId="{4C9230C1-D805-4F7B-B76A-62B9BAA1E6D1}" dt="2024-11-28T13:11:03.120" v="2138" actId="20577"/>
        <pc:sldMkLst>
          <pc:docMk/>
          <pc:sldMk cId="2174723841" sldId="265"/>
        </pc:sldMkLst>
        <pc:spChg chg="mod ord">
          <ac:chgData name="Lennart Nelting Keller (LNKE - Underviser - VE - AK)" userId="0f8b2343-f0d9-4667-9071-fe4d1167a82f" providerId="ADAL" clId="{4C9230C1-D805-4F7B-B76A-62B9BAA1E6D1}" dt="2024-11-28T13:09:16.095" v="2032" actId="700"/>
          <ac:spMkLst>
            <pc:docMk/>
            <pc:sldMk cId="2174723841" sldId="265"/>
            <ac:spMk id="2" creationId="{66A3309C-F087-AE32-87DA-4C2E01AC33CC}"/>
          </ac:spMkLst>
        </pc:spChg>
        <pc:spChg chg="mod ord">
          <ac:chgData name="Lennart Nelting Keller (LNKE - Underviser - VE - AK)" userId="0f8b2343-f0d9-4667-9071-fe4d1167a82f" providerId="ADAL" clId="{4C9230C1-D805-4F7B-B76A-62B9BAA1E6D1}" dt="2024-11-28T13:11:03.120" v="2138" actId="20577"/>
          <ac:spMkLst>
            <pc:docMk/>
            <pc:sldMk cId="2174723841" sldId="265"/>
            <ac:spMk id="3" creationId="{145B42D1-A6B2-EE27-C93B-D70CC2631F08}"/>
          </ac:spMkLst>
        </pc:spChg>
        <pc:spChg chg="add del mod ord">
          <ac:chgData name="Lennart Nelting Keller (LNKE - Underviser - VE - AK)" userId="0f8b2343-f0d9-4667-9071-fe4d1167a82f" providerId="ADAL" clId="{4C9230C1-D805-4F7B-B76A-62B9BAA1E6D1}" dt="2024-11-28T13:09:25.953" v="2033" actId="931"/>
          <ac:spMkLst>
            <pc:docMk/>
            <pc:sldMk cId="2174723841" sldId="265"/>
            <ac:spMk id="4" creationId="{06681A4D-7750-D69E-A8DD-ECC57BD13926}"/>
          </ac:spMkLst>
        </pc:spChg>
        <pc:picChg chg="add mod">
          <ac:chgData name="Lennart Nelting Keller (LNKE - Underviser - VE - AK)" userId="0f8b2343-f0d9-4667-9071-fe4d1167a82f" providerId="ADAL" clId="{4C9230C1-D805-4F7B-B76A-62B9BAA1E6D1}" dt="2024-11-28T13:09:32.105" v="2037" actId="14100"/>
          <ac:picMkLst>
            <pc:docMk/>
            <pc:sldMk cId="2174723841" sldId="265"/>
            <ac:picMk id="6" creationId="{9C4E1CB5-4C93-DB23-4477-4CAEFACBB3DE}"/>
          </ac:picMkLst>
        </pc:picChg>
      </pc:sldChg>
      <pc:sldChg chg="addSp delSp modSp new mod modClrScheme chgLayout">
        <pc:chgData name="Lennart Nelting Keller (LNKE - Underviser - VE - AK)" userId="0f8b2343-f0d9-4667-9071-fe4d1167a82f" providerId="ADAL" clId="{4C9230C1-D805-4F7B-B76A-62B9BAA1E6D1}" dt="2024-11-28T13:22:11.294" v="2497" actId="20577"/>
        <pc:sldMkLst>
          <pc:docMk/>
          <pc:sldMk cId="1132794138" sldId="266"/>
        </pc:sldMkLst>
        <pc:spChg chg="mod ord">
          <ac:chgData name="Lennart Nelting Keller (LNKE - Underviser - VE - AK)" userId="0f8b2343-f0d9-4667-9071-fe4d1167a82f" providerId="ADAL" clId="{4C9230C1-D805-4F7B-B76A-62B9BAA1E6D1}" dt="2024-11-28T13:14:26.823" v="2183" actId="700"/>
          <ac:spMkLst>
            <pc:docMk/>
            <pc:sldMk cId="1132794138" sldId="266"/>
            <ac:spMk id="2" creationId="{206998CF-DDE0-1D79-BE59-71943BEE8EF8}"/>
          </ac:spMkLst>
        </pc:spChg>
        <pc:spChg chg="del mod ord">
          <ac:chgData name="Lennart Nelting Keller (LNKE - Underviser - VE - AK)" userId="0f8b2343-f0d9-4667-9071-fe4d1167a82f" providerId="ADAL" clId="{4C9230C1-D805-4F7B-B76A-62B9BAA1E6D1}" dt="2024-11-28T13:14:26.823" v="2183" actId="700"/>
          <ac:spMkLst>
            <pc:docMk/>
            <pc:sldMk cId="1132794138" sldId="266"/>
            <ac:spMk id="3" creationId="{C05EEFFE-6EF2-D5F9-7E81-EF9E990798C1}"/>
          </ac:spMkLst>
        </pc:spChg>
        <pc:spChg chg="del">
          <ac:chgData name="Lennart Nelting Keller (LNKE - Underviser - VE - AK)" userId="0f8b2343-f0d9-4667-9071-fe4d1167a82f" providerId="ADAL" clId="{4C9230C1-D805-4F7B-B76A-62B9BAA1E6D1}" dt="2024-11-28T13:14:26.823" v="2183" actId="700"/>
          <ac:spMkLst>
            <pc:docMk/>
            <pc:sldMk cId="1132794138" sldId="266"/>
            <ac:spMk id="4" creationId="{E3E8F4C1-F2FD-6163-A1DD-BED0FBF25078}"/>
          </ac:spMkLst>
        </pc:spChg>
        <pc:spChg chg="add mod ord">
          <ac:chgData name="Lennart Nelting Keller (LNKE - Underviser - VE - AK)" userId="0f8b2343-f0d9-4667-9071-fe4d1167a82f" providerId="ADAL" clId="{4C9230C1-D805-4F7B-B76A-62B9BAA1E6D1}" dt="2024-11-28T13:22:11.294" v="2497" actId="20577"/>
          <ac:spMkLst>
            <pc:docMk/>
            <pc:sldMk cId="1132794138" sldId="266"/>
            <ac:spMk id="5" creationId="{EA384D0D-C2FA-2CAE-6A32-8BF85DD4B379}"/>
          </ac:spMkLst>
        </pc:spChg>
      </pc:sldChg>
      <pc:sldChg chg="modSp new mod">
        <pc:chgData name="Lennart Nelting Keller (LNKE - Underviser - VE - AK)" userId="0f8b2343-f0d9-4667-9071-fe4d1167a82f" providerId="ADAL" clId="{4C9230C1-D805-4F7B-B76A-62B9BAA1E6D1}" dt="2024-11-28T13:22:25.430" v="2519" actId="20577"/>
        <pc:sldMkLst>
          <pc:docMk/>
          <pc:sldMk cId="80169986" sldId="267"/>
        </pc:sldMkLst>
        <pc:spChg chg="mod">
          <ac:chgData name="Lennart Nelting Keller (LNKE - Underviser - VE - AK)" userId="0f8b2343-f0d9-4667-9071-fe4d1167a82f" providerId="ADAL" clId="{4C9230C1-D805-4F7B-B76A-62B9BAA1E6D1}" dt="2024-11-28T13:22:25.430" v="2519" actId="20577"/>
          <ac:spMkLst>
            <pc:docMk/>
            <pc:sldMk cId="80169986" sldId="267"/>
            <ac:spMk id="2" creationId="{15F64F16-C1C2-EA52-9F14-25FBA300F36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12C811-E921-4FDA-B1B6-7D95825DC33E}" type="datetime1">
              <a:rPr lang="da-DK" smtClean="0"/>
              <a:t>28-11-2024</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446DCAE-1661-43FF-8A44-43DAFDC1FD90}" type="slidenum">
              <a:rPr lang="da-DK"/>
              <a:t>‹nr.›</a:t>
            </a:fld>
            <a:endParaRPr lang="da-DK"/>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5B1A0-17BF-4B62-88BF-5EB76D35A279}" type="datetime1">
              <a:rPr lang="da-DK" smtClean="0"/>
              <a:pPr/>
              <a:t>28-11-2024</a:t>
            </a:fld>
            <a:endParaRPr lang="da-DK" dirty="0"/>
          </a:p>
        </p:txBody>
      </p:sp>
      <p:sp>
        <p:nvSpPr>
          <p:cNvPr id="4" name="Pladsholder til slidebille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9C971FF-EF28-4195-A575-329446EFAA55}" type="slidenum">
              <a:rPr lang="da-DK" noProof="0"/>
              <a:t>‹nr.›</a:t>
            </a:fld>
            <a:endParaRPr lang="da-DK" noProof="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69C971FF-EF28-4195-A575-329446EFAA55}" type="slidenum">
              <a:rPr lang="da-DK" smtClean="0"/>
              <a:t>1</a:t>
            </a:fld>
            <a:endParaRPr lang="da-DK"/>
          </a:p>
        </p:txBody>
      </p:sp>
    </p:spTree>
    <p:extLst>
      <p:ext uri="{BB962C8B-B14F-4D97-AF65-F5344CB8AC3E}">
        <p14:creationId xmlns:p14="http://schemas.microsoft.com/office/powerpoint/2010/main" val="65635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6" name="Kombinationstegning 6" descr="Verdenskort"/>
          <p:cNvSpPr>
            <a:spLocks noEditPoints="1"/>
          </p:cNvSpPr>
          <p:nvPr/>
        </p:nvSpPr>
        <p:spPr bwMode="gray">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da-DK" noProof="0">
              <a:solidFill>
                <a:schemeClr val="lt1"/>
              </a:solidFill>
            </a:endParaRPr>
          </a:p>
        </p:txBody>
      </p:sp>
      <p:sp>
        <p:nvSpPr>
          <p:cNvPr id="2" name="Titel 1"/>
          <p:cNvSpPr>
            <a:spLocks noGrp="1"/>
          </p:cNvSpPr>
          <p:nvPr>
            <p:ph type="ctrTitle" hasCustomPrompt="1"/>
          </p:nvPr>
        </p:nvSpPr>
        <p:spPr>
          <a:xfrm>
            <a:off x="1217613" y="1828799"/>
            <a:ext cx="9753600" cy="3048001"/>
          </a:xfrm>
        </p:spPr>
        <p:txBody>
          <a:bodyPr rtlCol="0">
            <a:normAutofit/>
          </a:bodyPr>
          <a:lstStyle>
            <a:lvl1pPr>
              <a:defRPr sz="4400"/>
            </a:lvl1pPr>
          </a:lstStyle>
          <a:p>
            <a:pPr rtl="0"/>
            <a:r>
              <a:rPr lang="da-DK" noProof="0"/>
              <a:t>Klik for at redigere titeltypografier i master</a:t>
            </a:r>
          </a:p>
        </p:txBody>
      </p:sp>
      <p:sp>
        <p:nvSpPr>
          <p:cNvPr id="3" name="Undertitel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a-DK" noProof="0"/>
              <a:t>Klik for at redigere undertiteltypografien i masteren</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8A0424E2-5020-4EC7-B0B7-C1315A438B9D}" type="datetime1">
              <a:rPr lang="da-DK" noProof="0" smtClean="0"/>
              <a:t>28-11-2024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tions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7614" y="3429000"/>
            <a:ext cx="9753600" cy="2362199"/>
          </a:xfrm>
        </p:spPr>
        <p:txBody>
          <a:bodyPr rtlCol="0" anchor="b">
            <a:normAutofit/>
          </a:bodyPr>
          <a:lstStyle>
            <a:lvl1pPr algn="l">
              <a:defRPr sz="4400" b="0" cap="all"/>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a-DK" noProof="0"/>
              <a:t>Klik for at redigere i master</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6F9F6BA7-8AE6-4CE2-9759-98EA26E5787C}" type="datetime1">
              <a:rPr lang="da-DK" noProof="0" smtClean="0"/>
              <a:t>28-11-2024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indhold 2"/>
          <p:cNvSpPr>
            <a:spLocks noGrp="1"/>
          </p:cNvSpPr>
          <p:nvPr>
            <p:ph sz="half" idx="1" hasCustomPrompt="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indhold 3"/>
          <p:cNvSpPr>
            <a:spLocks noGrp="1"/>
          </p:cNvSpPr>
          <p:nvPr>
            <p:ph sz="half" idx="2" hasCustomPrompt="1"/>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7B89840D-4430-4FFF-BFDB-DC699827C6E2}" type="datetime1">
              <a:rPr lang="da-DK" noProof="0" smtClean="0"/>
              <a:t>28-11-2024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lvl1pPr>
              <a:defRPr/>
            </a:lvl1pPr>
          </a:lstStyle>
          <a:p>
            <a:pPr rtl="0"/>
            <a:r>
              <a:rPr lang="da-DK" noProof="0"/>
              <a:t>Klik for at redigere titeltypografier i master</a:t>
            </a:r>
          </a:p>
        </p:txBody>
      </p:sp>
      <p:sp>
        <p:nvSpPr>
          <p:cNvPr id="3" name="Pladsholder til tekst 2"/>
          <p:cNvSpPr>
            <a:spLocks noGrp="1"/>
          </p:cNvSpPr>
          <p:nvPr>
            <p:ph type="body" idx="1" hasCustomPrompt="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p:cNvSpPr>
            <a:spLocks noGrp="1"/>
          </p:cNvSpPr>
          <p:nvPr>
            <p:ph sz="half" idx="2" hasCustomPrompt="1"/>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p:cNvSpPr>
            <a:spLocks noGrp="1"/>
          </p:cNvSpPr>
          <p:nvPr>
            <p:ph type="body" sz="quarter" idx="3" hasCustomPrompt="1"/>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p:cNvSpPr>
            <a:spLocks noGrp="1"/>
          </p:cNvSpPr>
          <p:nvPr>
            <p:ph sz="quarter" idx="4" hasCustomPrompt="1"/>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8" name="Pladsholder til sidefod 7"/>
          <p:cNvSpPr>
            <a:spLocks noGrp="1"/>
          </p:cNvSpPr>
          <p:nvPr>
            <p:ph type="ftr" sz="quarter" idx="11"/>
          </p:nvPr>
        </p:nvSpPr>
        <p:spPr/>
        <p:txBody>
          <a:bodyPr rtlCol="0"/>
          <a:lstStyle/>
          <a:p>
            <a:pPr rtl="0"/>
            <a:r>
              <a:rPr lang="da-DK" noProof="0"/>
              <a:t>Tilføj en sidefod</a:t>
            </a:r>
          </a:p>
        </p:txBody>
      </p:sp>
      <p:sp>
        <p:nvSpPr>
          <p:cNvPr id="7" name="Pladsholder til dato 6"/>
          <p:cNvSpPr>
            <a:spLocks noGrp="1"/>
          </p:cNvSpPr>
          <p:nvPr>
            <p:ph type="dt" sz="half" idx="10"/>
          </p:nvPr>
        </p:nvSpPr>
        <p:spPr/>
        <p:txBody>
          <a:bodyPr rtlCol="0"/>
          <a:lstStyle/>
          <a:p>
            <a:pPr rtl="0"/>
            <a:fld id="{0EE185C9-7DAF-4EC7-9862-C99CF0502DE2}" type="datetime1">
              <a:rPr lang="da-DK" noProof="0" smtClean="0"/>
              <a:t>28-11-2024</a:t>
            </a:fld>
            <a:endParaRPr lang="da-DK" noProof="0"/>
          </a:p>
        </p:txBody>
      </p:sp>
      <p:sp>
        <p:nvSpPr>
          <p:cNvPr id="9" name="Pladsholder til slidenummer 8"/>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4" name="Pladsholder til sidefod 3"/>
          <p:cNvSpPr>
            <a:spLocks noGrp="1"/>
          </p:cNvSpPr>
          <p:nvPr>
            <p:ph type="ftr" sz="quarter" idx="11"/>
          </p:nvPr>
        </p:nvSpPr>
        <p:spPr/>
        <p:txBody>
          <a:bodyPr rtlCol="0"/>
          <a:lstStyle/>
          <a:p>
            <a:pPr rtl="0"/>
            <a:r>
              <a:rPr lang="da-DK" noProof="0"/>
              <a:t>Tilføj en sidefod</a:t>
            </a:r>
          </a:p>
        </p:txBody>
      </p:sp>
      <p:sp>
        <p:nvSpPr>
          <p:cNvPr id="3" name="Pladsholder til dato 2"/>
          <p:cNvSpPr>
            <a:spLocks noGrp="1"/>
          </p:cNvSpPr>
          <p:nvPr>
            <p:ph type="dt" sz="half" idx="10"/>
          </p:nvPr>
        </p:nvSpPr>
        <p:spPr/>
        <p:txBody>
          <a:bodyPr rtlCol="0"/>
          <a:lstStyle/>
          <a:p>
            <a:pPr rtl="0"/>
            <a:fld id="{56CA46E8-8474-46AB-B428-DF6C998A80D9}" type="datetime1">
              <a:rPr lang="da-DK" noProof="0" smtClean="0"/>
              <a:t>28-11-2024</a:t>
            </a:fld>
            <a:endParaRPr lang="da-DK" noProof="0"/>
          </a:p>
        </p:txBody>
      </p:sp>
      <p:sp>
        <p:nvSpPr>
          <p:cNvPr id="5" name="Pladsholder til slidenummer 4"/>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rtlCol="0"/>
          <a:lstStyle/>
          <a:p>
            <a:pPr rtl="0"/>
            <a:r>
              <a:rPr lang="da-DK" noProof="0"/>
              <a:t>Tilføj en sidefod</a:t>
            </a:r>
          </a:p>
        </p:txBody>
      </p:sp>
      <p:sp>
        <p:nvSpPr>
          <p:cNvPr id="2" name="Pladsholder til dato 1"/>
          <p:cNvSpPr>
            <a:spLocks noGrp="1"/>
          </p:cNvSpPr>
          <p:nvPr>
            <p:ph type="dt" sz="half" idx="10"/>
          </p:nvPr>
        </p:nvSpPr>
        <p:spPr/>
        <p:txBody>
          <a:bodyPr rtlCol="0"/>
          <a:lstStyle/>
          <a:p>
            <a:pPr rtl="0"/>
            <a:fld id="{87889A71-9BC3-47C4-88AD-1C71AA111534}" type="datetime1">
              <a:rPr lang="da-DK" noProof="0" smtClean="0"/>
              <a:t>28-11-2024</a:t>
            </a:fld>
            <a:endParaRPr lang="da-DK" noProof="0"/>
          </a:p>
        </p:txBody>
      </p:sp>
      <p:sp>
        <p:nvSpPr>
          <p:cNvPr id="4" name="Pladsholder til slidenummer 3"/>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AC57BC53-5407-41B2-8C24-E8A908611EE1}" type="datetime1">
              <a:rPr lang="da-DK" noProof="0" smtClean="0"/>
              <a:t>28-11-2024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bg>
      <p:bgPr>
        <a:solidFill>
          <a:schemeClr val="bg1"/>
        </a:solidFill>
        <a:effectLst/>
      </p:bgPr>
    </p:bg>
    <p:spTree>
      <p:nvGrpSpPr>
        <p:cNvPr id="1" name=""/>
        <p:cNvGrpSpPr/>
        <p:nvPr/>
      </p:nvGrpSpPr>
      <p:grpSpPr>
        <a:xfrm>
          <a:off x="0" y="0"/>
          <a:ext cx="0" cy="0"/>
          <a:chOff x="0" y="0"/>
          <a:chExt cx="0" cy="0"/>
        </a:xfrm>
      </p:grpSpPr>
      <p:sp>
        <p:nvSpPr>
          <p:cNvPr id="8" name="Rektangel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da-DK" noProof="0"/>
          </a:p>
        </p:txBody>
      </p:sp>
      <p:sp>
        <p:nvSpPr>
          <p:cNvPr id="2" name="Titel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da-DK" noProof="0"/>
              <a:t>Klik for at redigere titeltypografier i master</a:t>
            </a:r>
          </a:p>
        </p:txBody>
      </p:sp>
      <p:sp>
        <p:nvSpPr>
          <p:cNvPr id="3" name="Pladsholder til billede 2" descr="En tom pladsholder til at tilføje et billede. Klik på pladsholderen, og vælg det billede, du vil tilføje"/>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DK" noProof="0"/>
              <a:t>Klik på ikonet for at tilføje et billede</a:t>
            </a:r>
          </a:p>
        </p:txBody>
      </p:sp>
      <p:sp>
        <p:nvSpPr>
          <p:cNvPr id="4" name="Pladsholder til tekst 3"/>
          <p:cNvSpPr>
            <a:spLocks noGrp="1"/>
          </p:cNvSpPr>
          <p:nvPr>
            <p:ph type="body" sz="half" idx="2" hasCustomPrompt="1"/>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6" name="Pladsholder til sidefod 5"/>
          <p:cNvSpPr>
            <a:spLocks noGrp="1"/>
          </p:cNvSpPr>
          <p:nvPr>
            <p:ph type="ftr" sz="quarter" idx="11"/>
          </p:nvPr>
        </p:nvSpPr>
        <p:spPr/>
        <p:txBody>
          <a:bodyPr rtlCol="0"/>
          <a:lstStyle/>
          <a:p>
            <a:pPr rtl="0"/>
            <a:r>
              <a:rPr lang="da-DK" noProof="0"/>
              <a:t>Tilføj en sidefod</a:t>
            </a:r>
          </a:p>
        </p:txBody>
      </p:sp>
      <p:sp>
        <p:nvSpPr>
          <p:cNvPr id="5" name="Pladsholder til dato 4"/>
          <p:cNvSpPr>
            <a:spLocks noGrp="1"/>
          </p:cNvSpPr>
          <p:nvPr>
            <p:ph type="dt" sz="half" idx="10"/>
          </p:nvPr>
        </p:nvSpPr>
        <p:spPr/>
        <p:txBody>
          <a:bodyPr rtlCol="0"/>
          <a:lstStyle/>
          <a:p>
            <a:pPr rtl="0"/>
            <a:fld id="{84B5756F-1A34-4EF2-A2D8-C7FC5F0CDCC6}" type="datetime1">
              <a:rPr lang="da-DK" noProof="0" smtClean="0"/>
              <a:t>28-11-2024</a:t>
            </a:fld>
            <a:endParaRPr lang="da-DK" noProof="0"/>
          </a:p>
        </p:txBody>
      </p:sp>
      <p:sp>
        <p:nvSpPr>
          <p:cNvPr id="7" name="Pladsholder til slidenummer 6"/>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p:txBody>
          <a:bodyPr vert="eaVert" rtlCol="0"/>
          <a:lstStyle>
            <a:lvl5pPr>
              <a:defRPr/>
            </a:lvl5pPr>
            <a:lvl6pPr>
              <a:defRPr/>
            </a:lvl6pPr>
            <a:lvl7pPr>
              <a:defRPr baseline="0"/>
            </a:lvl7pPr>
            <a:lvl8pPr>
              <a:defRPr baseline="0"/>
            </a:lvl8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90D839CF-EF64-4676-B748-7324FBA79A14}" type="datetime1">
              <a:rPr lang="da-DK" noProof="0" smtClean="0"/>
              <a:t>28-11-2024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hasCustomPrompt="1"/>
          </p:nvPr>
        </p:nvSpPr>
        <p:spPr>
          <a:xfrm>
            <a:off x="8836898" y="685800"/>
            <a:ext cx="2134315" cy="5486400"/>
          </a:xfrm>
        </p:spPr>
        <p:txBody>
          <a:bodyPr vert="eaVert" rtlCol="0"/>
          <a:lstStyle/>
          <a:p>
            <a:pPr rtl="0"/>
            <a:r>
              <a:rPr lang="da-DK" noProof="0"/>
              <a:t>Klik for at redigere titeltypografier i master</a:t>
            </a:r>
          </a:p>
        </p:txBody>
      </p:sp>
      <p:sp>
        <p:nvSpPr>
          <p:cNvPr id="3" name="Pladsholder til lodret tekst 2"/>
          <p:cNvSpPr>
            <a:spLocks noGrp="1"/>
          </p:cNvSpPr>
          <p:nvPr>
            <p:ph type="body" orient="vert" idx="1" hasCustomPrompt="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11"/>
          </p:nvPr>
        </p:nvSpPr>
        <p:spPr/>
        <p:txBody>
          <a:bodyPr rtlCol="0"/>
          <a:lstStyle/>
          <a:p>
            <a:pPr rtl="0"/>
            <a:r>
              <a:rPr lang="da-DK" noProof="0"/>
              <a:t>Tilføj en sidefod</a:t>
            </a:r>
          </a:p>
        </p:txBody>
      </p:sp>
      <p:sp>
        <p:nvSpPr>
          <p:cNvPr id="4" name="Pladsholder til dato 3"/>
          <p:cNvSpPr>
            <a:spLocks noGrp="1"/>
          </p:cNvSpPr>
          <p:nvPr>
            <p:ph type="dt" sz="half" idx="10"/>
          </p:nvPr>
        </p:nvSpPr>
        <p:spPr/>
        <p:txBody>
          <a:bodyPr rtlCol="0"/>
          <a:lstStyle/>
          <a:p>
            <a:pPr rtl="0"/>
            <a:fld id="{4838AC6B-5A42-491D-8FE2-CAC4F943ED23}" type="datetime1">
              <a:rPr lang="da-DK" noProof="0" smtClean="0"/>
              <a:t>28-11-2024</a:t>
            </a:fld>
            <a:endParaRPr lang="da-DK" noProof="0"/>
          </a:p>
        </p:txBody>
      </p:sp>
      <p:sp>
        <p:nvSpPr>
          <p:cNvPr id="6" name="Pladsholder til slidenummer 5"/>
          <p:cNvSpPr>
            <a:spLocks noGrp="1"/>
          </p:cNvSpPr>
          <p:nvPr>
            <p:ph type="sldNum" sz="quarter" idx="12"/>
          </p:nvPr>
        </p:nvSpPr>
        <p:spPr/>
        <p:txBody>
          <a:bodyPr rtlCol="0"/>
          <a:lstStyle/>
          <a:p>
            <a:pPr rtl="0"/>
            <a:fld id="{F36C87F6-986D-49E6-AF40-1B3A1EE8064D}" type="slidenum">
              <a:rPr lang="da-DK" noProof="0"/>
              <a:t>‹nr.›</a:t>
            </a:fld>
            <a:endParaRPr lang="da-DK" noProof="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da-DK" noProof="0"/>
              <a:t>Klik for at redigere titeltypografier i master</a:t>
            </a:r>
          </a:p>
        </p:txBody>
      </p:sp>
      <p:sp>
        <p:nvSpPr>
          <p:cNvPr id="3" name="Pladsholder til tekst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da-DK" noProof="0"/>
              <a:t>Tilføj en sidefod</a:t>
            </a:r>
          </a:p>
        </p:txBody>
      </p:sp>
      <p:sp>
        <p:nvSpPr>
          <p:cNvPr id="4" name="Pladsholder til dato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1092350D-C227-455A-B6FF-FBB29D68BE71}" type="datetime1">
              <a:rPr lang="da-DK" noProof="0" smtClean="0"/>
              <a:t>28-11-2024</a:t>
            </a:fld>
            <a:endParaRPr lang="da-DK" noProof="0" dirty="0"/>
          </a:p>
        </p:txBody>
      </p:sp>
      <p:sp>
        <p:nvSpPr>
          <p:cNvPr id="6" name="Pladsholder til slidenumm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da-DK" noProof="0" smtClean="0"/>
              <a:pPr rtl="0"/>
              <a:t>‹nr.›</a:t>
            </a:fld>
            <a:endParaRPr lang="da-DK" noProof="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verdenshistorietilhhx.systime.dk/?id=469"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rtl="0"/>
            <a:r>
              <a:rPr lang="da-DK" dirty="0"/>
              <a:t>Imperialisme og 1.vk</a:t>
            </a:r>
          </a:p>
        </p:txBody>
      </p:sp>
      <p:sp>
        <p:nvSpPr>
          <p:cNvPr id="3" name="Undertitel 2"/>
          <p:cNvSpPr>
            <a:spLocks noGrp="1"/>
          </p:cNvSpPr>
          <p:nvPr>
            <p:ph type="subTitle" idx="1"/>
          </p:nvPr>
        </p:nvSpPr>
        <p:spPr/>
        <p:txBody>
          <a:bodyPr rtlCol="0"/>
          <a:lstStyle/>
          <a:p>
            <a:pPr rtl="0"/>
            <a:r>
              <a:rPr lang="da-DK" dirty="0"/>
              <a:t>Afrunding af revolutioner og opstart af </a:t>
            </a:r>
            <a:r>
              <a:rPr lang="da-DK"/>
              <a:t>nyt forløb</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D7744D-E782-F2E1-6D2F-578678041162}"/>
              </a:ext>
            </a:extLst>
          </p:cNvPr>
          <p:cNvSpPr>
            <a:spLocks noGrp="1"/>
          </p:cNvSpPr>
          <p:nvPr>
            <p:ph type="title"/>
          </p:nvPr>
        </p:nvSpPr>
        <p:spPr/>
        <p:txBody>
          <a:bodyPr/>
          <a:lstStyle/>
          <a:p>
            <a:pPr algn="ctr"/>
            <a:r>
              <a:rPr lang="da-DK" dirty="0"/>
              <a:t>Dagens program</a:t>
            </a:r>
          </a:p>
        </p:txBody>
      </p:sp>
      <p:sp>
        <p:nvSpPr>
          <p:cNvPr id="3" name="Pladsholder til indhold 2">
            <a:extLst>
              <a:ext uri="{FF2B5EF4-FFF2-40B4-BE49-F238E27FC236}">
                <a16:creationId xmlns:a16="http://schemas.microsoft.com/office/drawing/2014/main" id="{5A27FC95-04F8-C049-81C6-F70DBD4E081C}"/>
              </a:ext>
            </a:extLst>
          </p:cNvPr>
          <p:cNvSpPr>
            <a:spLocks noGrp="1"/>
          </p:cNvSpPr>
          <p:nvPr>
            <p:ph idx="1"/>
          </p:nvPr>
        </p:nvSpPr>
        <p:spPr/>
        <p:txBody>
          <a:bodyPr/>
          <a:lstStyle/>
          <a:p>
            <a:r>
              <a:rPr lang="da-DK" dirty="0"/>
              <a:t>1) Afrunding af revolutioner</a:t>
            </a:r>
          </a:p>
          <a:p>
            <a:r>
              <a:rPr lang="da-DK" dirty="0"/>
              <a:t>2) Imperialisme og 1.VK</a:t>
            </a:r>
          </a:p>
          <a:p>
            <a:r>
              <a:rPr lang="da-DK" dirty="0"/>
              <a:t>3) Årsager til imperialismen</a:t>
            </a:r>
          </a:p>
          <a:p>
            <a:r>
              <a:rPr lang="da-DK" dirty="0"/>
              <a:t>4) Kildeøvelse</a:t>
            </a:r>
          </a:p>
          <a:p>
            <a:endParaRPr lang="da-DK" dirty="0"/>
          </a:p>
        </p:txBody>
      </p:sp>
    </p:spTree>
    <p:extLst>
      <p:ext uri="{BB962C8B-B14F-4D97-AF65-F5344CB8AC3E}">
        <p14:creationId xmlns:p14="http://schemas.microsoft.com/office/powerpoint/2010/main" val="2985992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186692-1B65-0120-2F08-5503D4B22976}"/>
              </a:ext>
            </a:extLst>
          </p:cNvPr>
          <p:cNvSpPr>
            <a:spLocks noGrp="1"/>
          </p:cNvSpPr>
          <p:nvPr>
            <p:ph type="title"/>
          </p:nvPr>
        </p:nvSpPr>
        <p:spPr/>
        <p:txBody>
          <a:bodyPr/>
          <a:lstStyle/>
          <a:p>
            <a:pPr algn="ctr"/>
            <a:r>
              <a:rPr lang="da-DK" dirty="0"/>
              <a:t>Revolutionsforløbet i et slide</a:t>
            </a:r>
          </a:p>
        </p:txBody>
      </p:sp>
      <p:sp>
        <p:nvSpPr>
          <p:cNvPr id="3" name="Pladsholder til indhold 2">
            <a:extLst>
              <a:ext uri="{FF2B5EF4-FFF2-40B4-BE49-F238E27FC236}">
                <a16:creationId xmlns:a16="http://schemas.microsoft.com/office/drawing/2014/main" id="{FC716BA3-4674-1D42-2DAC-1A2FF4A20D23}"/>
              </a:ext>
            </a:extLst>
          </p:cNvPr>
          <p:cNvSpPr>
            <a:spLocks noGrp="1"/>
          </p:cNvSpPr>
          <p:nvPr>
            <p:ph idx="1"/>
          </p:nvPr>
        </p:nvSpPr>
        <p:spPr/>
        <p:txBody>
          <a:bodyPr>
            <a:normAutofit lnSpcReduction="10000"/>
          </a:bodyPr>
          <a:lstStyle/>
          <a:p>
            <a:r>
              <a:rPr lang="da-DK" dirty="0"/>
              <a:t>Revolutionsteorier</a:t>
            </a:r>
          </a:p>
          <a:p>
            <a:pPr lvl="1"/>
            <a:r>
              <a:rPr lang="da-DK" dirty="0"/>
              <a:t>Marxistisk teori, Det idealistiske syn, Edwards faseteori, Davies J-kurve</a:t>
            </a:r>
          </a:p>
          <a:p>
            <a:r>
              <a:rPr lang="da-DK" dirty="0"/>
              <a:t>Den franske revolution</a:t>
            </a:r>
          </a:p>
          <a:p>
            <a:pPr lvl="1"/>
            <a:r>
              <a:rPr lang="da-DK" dirty="0"/>
              <a:t>”Den originale revolution”</a:t>
            </a:r>
          </a:p>
          <a:p>
            <a:r>
              <a:rPr lang="da-DK" dirty="0"/>
              <a:t>Den danske revolution</a:t>
            </a:r>
          </a:p>
          <a:p>
            <a:pPr lvl="1"/>
            <a:r>
              <a:rPr lang="da-DK" dirty="0"/>
              <a:t>Handlede lige så meget om at national som liberalisme – Danmark taber 2. slesvigske krig og bliver et lille land</a:t>
            </a:r>
          </a:p>
          <a:p>
            <a:r>
              <a:rPr lang="da-DK" dirty="0"/>
              <a:t>Den industrielle revolution</a:t>
            </a:r>
          </a:p>
          <a:p>
            <a:pPr lvl="1"/>
            <a:r>
              <a:rPr lang="da-DK" dirty="0"/>
              <a:t>Fra landbrugssamfund til moderne industrisamfund. </a:t>
            </a:r>
          </a:p>
          <a:p>
            <a:r>
              <a:rPr lang="da-DK" dirty="0"/>
              <a:t>Den russiske revolution</a:t>
            </a:r>
          </a:p>
          <a:p>
            <a:pPr lvl="1"/>
            <a:r>
              <a:rPr lang="da-DK" dirty="0"/>
              <a:t>Kommunisme i virkeligheden – Lenin og Bolsjevikkerne </a:t>
            </a:r>
          </a:p>
          <a:p>
            <a:endParaRPr lang="da-DK" dirty="0"/>
          </a:p>
        </p:txBody>
      </p:sp>
    </p:spTree>
    <p:extLst>
      <p:ext uri="{BB962C8B-B14F-4D97-AF65-F5344CB8AC3E}">
        <p14:creationId xmlns:p14="http://schemas.microsoft.com/office/powerpoint/2010/main" val="177060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66022C-0D55-4741-CBCF-86A91DD98087}"/>
              </a:ext>
            </a:extLst>
          </p:cNvPr>
          <p:cNvSpPr>
            <a:spLocks noGrp="1"/>
          </p:cNvSpPr>
          <p:nvPr>
            <p:ph type="title"/>
          </p:nvPr>
        </p:nvSpPr>
        <p:spPr/>
        <p:txBody>
          <a:bodyPr/>
          <a:lstStyle/>
          <a:p>
            <a:pPr algn="ctr"/>
            <a:r>
              <a:rPr lang="da-DK" dirty="0"/>
              <a:t>Imperialisme og 1.Verdenskrig</a:t>
            </a:r>
          </a:p>
        </p:txBody>
      </p:sp>
      <p:sp>
        <p:nvSpPr>
          <p:cNvPr id="3" name="Pladsholder til indhold 2">
            <a:extLst>
              <a:ext uri="{FF2B5EF4-FFF2-40B4-BE49-F238E27FC236}">
                <a16:creationId xmlns:a16="http://schemas.microsoft.com/office/drawing/2014/main" id="{01723CBA-53C6-1463-CB1F-5E1B2195043B}"/>
              </a:ext>
            </a:extLst>
          </p:cNvPr>
          <p:cNvSpPr>
            <a:spLocks noGrp="1"/>
          </p:cNvSpPr>
          <p:nvPr>
            <p:ph idx="1"/>
          </p:nvPr>
        </p:nvSpPr>
        <p:spPr/>
        <p:txBody>
          <a:bodyPr/>
          <a:lstStyle/>
          <a:p>
            <a:r>
              <a:rPr lang="da-DK" dirty="0"/>
              <a:t>Tager udgangspunkt i slutningen af 1800-tallet og frem til 1. verdenskrigs afslutning i 1918.</a:t>
            </a:r>
          </a:p>
          <a:p>
            <a:r>
              <a:rPr lang="da-DK" dirty="0"/>
              <a:t>Vi skal se på Vestens syn på den øvrige verden </a:t>
            </a:r>
          </a:p>
          <a:p>
            <a:r>
              <a:rPr lang="da-DK" dirty="0"/>
              <a:t>Hvordan Vesten behandlede de lande som var underlagt Vestens kontrol</a:t>
            </a:r>
          </a:p>
          <a:p>
            <a:r>
              <a:rPr lang="da-DK" dirty="0"/>
              <a:t>Hvordan spændingerne i disse områder skabte spændinger i Europa</a:t>
            </a:r>
          </a:p>
          <a:p>
            <a:r>
              <a:rPr lang="da-DK" dirty="0"/>
              <a:t>Og hvordan 1. Verdenskrig totalt smadrede særligt tysk økonomi og skabte alle forudsætninger for at Hitler kunne komme til magten.</a:t>
            </a:r>
          </a:p>
        </p:txBody>
      </p:sp>
    </p:spTree>
    <p:extLst>
      <p:ext uri="{BB962C8B-B14F-4D97-AF65-F5344CB8AC3E}">
        <p14:creationId xmlns:p14="http://schemas.microsoft.com/office/powerpoint/2010/main" val="318970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190DD-1D0E-9BC0-892C-2E1C2B190956}"/>
              </a:ext>
            </a:extLst>
          </p:cNvPr>
          <p:cNvSpPr>
            <a:spLocks noGrp="1"/>
          </p:cNvSpPr>
          <p:nvPr>
            <p:ph type="title"/>
          </p:nvPr>
        </p:nvSpPr>
        <p:spPr/>
        <p:txBody>
          <a:bodyPr/>
          <a:lstStyle/>
          <a:p>
            <a:pPr algn="ctr"/>
            <a:r>
              <a:rPr lang="da-DK" dirty="0"/>
              <a:t>Vestens dominans</a:t>
            </a:r>
          </a:p>
        </p:txBody>
      </p:sp>
      <p:sp>
        <p:nvSpPr>
          <p:cNvPr id="3" name="Pladsholder til indhold 2">
            <a:extLst>
              <a:ext uri="{FF2B5EF4-FFF2-40B4-BE49-F238E27FC236}">
                <a16:creationId xmlns:a16="http://schemas.microsoft.com/office/drawing/2014/main" id="{E033D0BC-DC06-C4EE-88BF-B871246D3824}"/>
              </a:ext>
            </a:extLst>
          </p:cNvPr>
          <p:cNvSpPr>
            <a:spLocks noGrp="1"/>
          </p:cNvSpPr>
          <p:nvPr>
            <p:ph idx="1"/>
          </p:nvPr>
        </p:nvSpPr>
        <p:spPr/>
        <p:txBody>
          <a:bodyPr>
            <a:normAutofit fontScale="92500"/>
          </a:bodyPr>
          <a:lstStyle/>
          <a:p>
            <a:r>
              <a:rPr lang="da-DK" dirty="0"/>
              <a:t>I 1492 sejlede Christoffer Columbus ud for at finde en søvej til Asien</a:t>
            </a:r>
          </a:p>
          <a:p>
            <a:r>
              <a:rPr lang="da-DK" dirty="0"/>
              <a:t>Han ”opdagede” Amerika og siden da har Vesten gjort sin indflydelse gældende i store dele af verden gennem kolonisering af disse områder</a:t>
            </a:r>
          </a:p>
          <a:p>
            <a:r>
              <a:rPr lang="da-DK" dirty="0"/>
              <a:t>I Nordamerika og Australien var europæiske, primært britiske, indvandrere godt i gang med at fortrænge de oprindelige befolkninger og skabe nye stater, heriblandt den største og mest dynamiske, USA. I Sydamerika havde indvandrere fra Spanien og Portugal skabt stater, hvor de indfødte indianere og efterkommere efter importerede afrikanske slaver ganske vist udgjorde flertallet, men hvor de hvide havde den politiske og økonomiske magt.</a:t>
            </a:r>
          </a:p>
        </p:txBody>
      </p:sp>
    </p:spTree>
    <p:extLst>
      <p:ext uri="{BB962C8B-B14F-4D97-AF65-F5344CB8AC3E}">
        <p14:creationId xmlns:p14="http://schemas.microsoft.com/office/powerpoint/2010/main" val="266769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69C1CB-B7AE-597E-C3AF-9AEC08E97F0B}"/>
              </a:ext>
            </a:extLst>
          </p:cNvPr>
          <p:cNvSpPr>
            <a:spLocks noGrp="1"/>
          </p:cNvSpPr>
          <p:nvPr>
            <p:ph type="title"/>
          </p:nvPr>
        </p:nvSpPr>
        <p:spPr/>
        <p:txBody>
          <a:bodyPr/>
          <a:lstStyle/>
          <a:p>
            <a:pPr algn="ctr"/>
            <a:r>
              <a:rPr lang="da-DK" dirty="0"/>
              <a:t>Vestens dominans</a:t>
            </a:r>
          </a:p>
        </p:txBody>
      </p:sp>
      <p:sp>
        <p:nvSpPr>
          <p:cNvPr id="3" name="Pladsholder til indhold 2">
            <a:extLst>
              <a:ext uri="{FF2B5EF4-FFF2-40B4-BE49-F238E27FC236}">
                <a16:creationId xmlns:a16="http://schemas.microsoft.com/office/drawing/2014/main" id="{2918BE6A-08D8-1F6A-BEB7-B0FB67B538D5}"/>
              </a:ext>
            </a:extLst>
          </p:cNvPr>
          <p:cNvSpPr>
            <a:spLocks noGrp="1"/>
          </p:cNvSpPr>
          <p:nvPr>
            <p:ph idx="1"/>
          </p:nvPr>
        </p:nvSpPr>
        <p:spPr/>
        <p:txBody>
          <a:bodyPr>
            <a:normAutofit fontScale="92500"/>
          </a:bodyPr>
          <a:lstStyle/>
          <a:p>
            <a:r>
              <a:rPr lang="da-DK" dirty="0"/>
              <a:t>I Asien havde den uden sammenligning største kolonimagt, Storbritannien, underlagt sig store dele af Indien, mens dele af det, der i dag er øriget Indonesien, var under hollandsk kontrol. Og i den nordlige del af Asien, i Sibirien, trængte Rusland længere og længere mod øst, så det omkring 1860 nåede frem til </a:t>
            </a:r>
            <a:r>
              <a:rPr lang="da-DK" dirty="0" err="1"/>
              <a:t>Beringsstrædet</a:t>
            </a:r>
            <a:r>
              <a:rPr lang="da-DK" dirty="0"/>
              <a:t> og blev et kæmperige, der strakte sig fra Østersøen til Stillehavet.</a:t>
            </a:r>
          </a:p>
          <a:p>
            <a:pPr algn="l"/>
            <a:r>
              <a:rPr lang="da-DK" dirty="0"/>
              <a:t>På det afrikanske kontinent havde flere europæiske stater befæstede støttepunkter langs kysten, hvorfra de drev handel, indtil begyndelsen af 1800-tallet primært slavehandel, men det indre af kontinentet var ukendt for europæerne.</a:t>
            </a:r>
          </a:p>
          <a:p>
            <a:pPr algn="l"/>
            <a:r>
              <a:rPr lang="da-DK" dirty="0"/>
              <a:t>De eneste betydelige ikke-vestlige stater ved midten af 1800-tallet var Kina, Japan og </a:t>
            </a:r>
            <a:r>
              <a:rPr lang="da-DK" dirty="0" err="1"/>
              <a:t>osmannerriget</a:t>
            </a:r>
            <a:r>
              <a:rPr lang="da-DK" dirty="0"/>
              <a:t>.</a:t>
            </a:r>
          </a:p>
          <a:p>
            <a:endParaRPr lang="da-DK" dirty="0"/>
          </a:p>
        </p:txBody>
      </p:sp>
    </p:spTree>
    <p:extLst>
      <p:ext uri="{BB962C8B-B14F-4D97-AF65-F5344CB8AC3E}">
        <p14:creationId xmlns:p14="http://schemas.microsoft.com/office/powerpoint/2010/main" val="135513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0B62ED-73E5-E098-600F-66A63A512348}"/>
              </a:ext>
            </a:extLst>
          </p:cNvPr>
          <p:cNvSpPr>
            <a:spLocks noGrp="1"/>
          </p:cNvSpPr>
          <p:nvPr>
            <p:ph type="title"/>
          </p:nvPr>
        </p:nvSpPr>
        <p:spPr/>
        <p:txBody>
          <a:bodyPr/>
          <a:lstStyle/>
          <a:p>
            <a:pPr algn="ctr"/>
            <a:r>
              <a:rPr lang="da-DK" dirty="0"/>
              <a:t>Imperialismen og industrialiseringen</a:t>
            </a:r>
          </a:p>
        </p:txBody>
      </p:sp>
      <p:sp>
        <p:nvSpPr>
          <p:cNvPr id="3" name="Pladsholder til indhold 2">
            <a:extLst>
              <a:ext uri="{FF2B5EF4-FFF2-40B4-BE49-F238E27FC236}">
                <a16:creationId xmlns:a16="http://schemas.microsoft.com/office/drawing/2014/main" id="{CDC74DAD-552C-6435-0B1E-D7DE324F556B}"/>
              </a:ext>
            </a:extLst>
          </p:cNvPr>
          <p:cNvSpPr>
            <a:spLocks noGrp="1"/>
          </p:cNvSpPr>
          <p:nvPr>
            <p:ph idx="1"/>
          </p:nvPr>
        </p:nvSpPr>
        <p:spPr/>
        <p:txBody>
          <a:bodyPr/>
          <a:lstStyle/>
          <a:p>
            <a:r>
              <a:rPr lang="da-DK" dirty="0"/>
              <a:t>Imperialismen kulminerer i den anden halvdel af 1800 tallet og ind i begyndelsen af 1900-tallet</a:t>
            </a:r>
          </a:p>
          <a:p>
            <a:r>
              <a:rPr lang="da-DK" b="1" dirty="0"/>
              <a:t>Årsag: </a:t>
            </a:r>
            <a:r>
              <a:rPr lang="da-DK" dirty="0"/>
              <a:t>Industrialiseringen</a:t>
            </a:r>
          </a:p>
          <a:p>
            <a:r>
              <a:rPr lang="da-DK" dirty="0"/>
              <a:t>Industrialiseringen stillede meget større økonomiske ressourcer til rådighed for de europæiske stater, og deres militære apparat blev forbedret takket være dampskibe, masseproduceret krigsmateriel og efterhånden også automatvåben og hurtig kommunikation via telegraf. Den europæiske teknologiske og militære overlegenhed voksede, og omkostningerne og risikoen ved militære erobringstogter faldt.</a:t>
            </a:r>
          </a:p>
        </p:txBody>
      </p:sp>
    </p:spTree>
    <p:extLst>
      <p:ext uri="{BB962C8B-B14F-4D97-AF65-F5344CB8AC3E}">
        <p14:creationId xmlns:p14="http://schemas.microsoft.com/office/powerpoint/2010/main" val="215463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9BC371-EFED-EEDE-B8FF-6C3E64013B7A}"/>
              </a:ext>
            </a:extLst>
          </p:cNvPr>
          <p:cNvSpPr>
            <a:spLocks noGrp="1"/>
          </p:cNvSpPr>
          <p:nvPr>
            <p:ph type="title"/>
          </p:nvPr>
        </p:nvSpPr>
        <p:spPr/>
        <p:txBody>
          <a:bodyPr/>
          <a:lstStyle/>
          <a:p>
            <a:pPr algn="ctr"/>
            <a:r>
              <a:rPr lang="da-DK" dirty="0"/>
              <a:t>Imperialisme og industrialisering</a:t>
            </a:r>
          </a:p>
        </p:txBody>
      </p:sp>
      <p:sp>
        <p:nvSpPr>
          <p:cNvPr id="3" name="Pladsholder til indhold 2">
            <a:extLst>
              <a:ext uri="{FF2B5EF4-FFF2-40B4-BE49-F238E27FC236}">
                <a16:creationId xmlns:a16="http://schemas.microsoft.com/office/drawing/2014/main" id="{1FD398C8-2B0A-C6A1-7A1F-964D8BD81C04}"/>
              </a:ext>
            </a:extLst>
          </p:cNvPr>
          <p:cNvSpPr>
            <a:spLocks noGrp="1"/>
          </p:cNvSpPr>
          <p:nvPr>
            <p:ph idx="1"/>
          </p:nvPr>
        </p:nvSpPr>
        <p:spPr/>
        <p:txBody>
          <a:bodyPr/>
          <a:lstStyle/>
          <a:p>
            <a:pPr algn="l"/>
            <a:r>
              <a:rPr lang="da-DK" dirty="0"/>
              <a:t>I denne imperialismens sidste fase udstrakte de imperialistiske stormagter først deres herredømme til det meste af Asien, dels i samarbejde, dels i rivalisering.</a:t>
            </a:r>
          </a:p>
          <a:p>
            <a:pPr algn="l"/>
            <a:r>
              <a:rPr lang="da-DK" dirty="0"/>
              <a:t>Dernæst blev det næsten ukendte kontinent, Afrika, delt mellem de europæiske stormagter i et regulært kapløb i 1880’erne.</a:t>
            </a:r>
          </a:p>
          <a:p>
            <a:pPr algn="l"/>
            <a:r>
              <a:rPr lang="da-DK" dirty="0"/>
              <a:t>Til slut blev Mellemøsten efter Første Verdenskrig delt mellem to af de sejrende magter, Storbritannien og Frankrig.</a:t>
            </a:r>
          </a:p>
          <a:p>
            <a:endParaRPr lang="da-DK" dirty="0"/>
          </a:p>
        </p:txBody>
      </p:sp>
    </p:spTree>
    <p:extLst>
      <p:ext uri="{BB962C8B-B14F-4D97-AF65-F5344CB8AC3E}">
        <p14:creationId xmlns:p14="http://schemas.microsoft.com/office/powerpoint/2010/main" val="182216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B487A6-C072-97F1-F189-B1C0E7D79D82}"/>
              </a:ext>
            </a:extLst>
          </p:cNvPr>
          <p:cNvSpPr>
            <a:spLocks noGrp="1"/>
          </p:cNvSpPr>
          <p:nvPr>
            <p:ph type="title"/>
          </p:nvPr>
        </p:nvSpPr>
        <p:spPr/>
        <p:txBody>
          <a:bodyPr/>
          <a:lstStyle/>
          <a:p>
            <a:endParaRPr lang="da-DK"/>
          </a:p>
        </p:txBody>
      </p:sp>
      <p:pic>
        <p:nvPicPr>
          <p:cNvPr id="5" name="Pladsholder til indhold 4" descr="Et billede, der indeholder tekst, kort, atlas&#10;&#10;Automatisk genereret beskrivelse">
            <a:extLst>
              <a:ext uri="{FF2B5EF4-FFF2-40B4-BE49-F238E27FC236}">
                <a16:creationId xmlns:a16="http://schemas.microsoft.com/office/drawing/2014/main" id="{2DC39916-3DEF-DD3D-670C-3A898D6BF59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5860" y="89428"/>
            <a:ext cx="9753600" cy="6727850"/>
          </a:xfrm>
        </p:spPr>
      </p:pic>
    </p:spTree>
    <p:extLst>
      <p:ext uri="{BB962C8B-B14F-4D97-AF65-F5344CB8AC3E}">
        <p14:creationId xmlns:p14="http://schemas.microsoft.com/office/powerpoint/2010/main" val="3673647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3309C-F087-AE32-87DA-4C2E01AC33CC}"/>
              </a:ext>
            </a:extLst>
          </p:cNvPr>
          <p:cNvSpPr>
            <a:spLocks noGrp="1"/>
          </p:cNvSpPr>
          <p:nvPr>
            <p:ph type="title"/>
          </p:nvPr>
        </p:nvSpPr>
        <p:spPr/>
        <p:txBody>
          <a:bodyPr/>
          <a:lstStyle/>
          <a:p>
            <a:pPr algn="ctr"/>
            <a:r>
              <a:rPr lang="da-DK" dirty="0"/>
              <a:t>Imperialismen</a:t>
            </a:r>
          </a:p>
        </p:txBody>
      </p:sp>
      <p:sp>
        <p:nvSpPr>
          <p:cNvPr id="3" name="Pladsholder til indhold 2">
            <a:extLst>
              <a:ext uri="{FF2B5EF4-FFF2-40B4-BE49-F238E27FC236}">
                <a16:creationId xmlns:a16="http://schemas.microsoft.com/office/drawing/2014/main" id="{145B42D1-A6B2-EE27-C93B-D70CC2631F08}"/>
              </a:ext>
            </a:extLst>
          </p:cNvPr>
          <p:cNvSpPr>
            <a:spLocks noGrp="1"/>
          </p:cNvSpPr>
          <p:nvPr>
            <p:ph sz="half" idx="1"/>
          </p:nvPr>
        </p:nvSpPr>
        <p:spPr/>
        <p:txBody>
          <a:bodyPr>
            <a:normAutofit lnSpcReduction="10000"/>
          </a:bodyPr>
          <a:lstStyle/>
          <a:p>
            <a:r>
              <a:rPr lang="da-DK" dirty="0"/>
              <a:t>Hvorfor blev det på det her tidspunkt set som fuldstændigt acceptabelt at vestlige lande tog kontrol over andre mennesker?</a:t>
            </a:r>
          </a:p>
          <a:p>
            <a:r>
              <a:rPr lang="da-DK" dirty="0"/>
              <a:t>Hvordan ser vi på dette fænomen i dag?</a:t>
            </a:r>
          </a:p>
          <a:p>
            <a:r>
              <a:rPr lang="da-DK" dirty="0"/>
              <a:t>Var Danmark også en kolonimagt?</a:t>
            </a:r>
          </a:p>
          <a:p>
            <a:r>
              <a:rPr lang="da-DK" dirty="0"/>
              <a:t>Skal man i dag undskylde for de ting man gjorde i fortiden?</a:t>
            </a:r>
          </a:p>
        </p:txBody>
      </p:sp>
      <p:pic>
        <p:nvPicPr>
          <p:cNvPr id="6" name="Pladsholder til indhold 5" descr="Et billede, der indeholder Ansigt, tøj, kvinde, maleri&#10;&#10;Automatisk genereret beskrivelse">
            <a:extLst>
              <a:ext uri="{FF2B5EF4-FFF2-40B4-BE49-F238E27FC236}">
                <a16:creationId xmlns:a16="http://schemas.microsoft.com/office/drawing/2014/main" id="{9C4E1CB5-4C93-DB23-4477-4CAEFACBB3D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110636" y="867881"/>
            <a:ext cx="3899665" cy="5954893"/>
          </a:xfrm>
        </p:spPr>
      </p:pic>
    </p:spTree>
    <p:extLst>
      <p:ext uri="{BB962C8B-B14F-4D97-AF65-F5344CB8AC3E}">
        <p14:creationId xmlns:p14="http://schemas.microsoft.com/office/powerpoint/2010/main" val="217472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998CF-DDE0-1D79-BE59-71943BEE8EF8}"/>
              </a:ext>
            </a:extLst>
          </p:cNvPr>
          <p:cNvSpPr>
            <a:spLocks noGrp="1"/>
          </p:cNvSpPr>
          <p:nvPr>
            <p:ph type="title"/>
          </p:nvPr>
        </p:nvSpPr>
        <p:spPr/>
        <p:txBody>
          <a:bodyPr/>
          <a:lstStyle/>
          <a:p>
            <a:pPr algn="ctr"/>
            <a:r>
              <a:rPr lang="da-DK" dirty="0"/>
              <a:t>Kildeøvelse</a:t>
            </a:r>
          </a:p>
        </p:txBody>
      </p:sp>
      <p:sp>
        <p:nvSpPr>
          <p:cNvPr id="5" name="Pladsholder til indhold 4">
            <a:extLst>
              <a:ext uri="{FF2B5EF4-FFF2-40B4-BE49-F238E27FC236}">
                <a16:creationId xmlns:a16="http://schemas.microsoft.com/office/drawing/2014/main" id="{EA384D0D-C2FA-2CAE-6A32-8BF85DD4B379}"/>
              </a:ext>
            </a:extLst>
          </p:cNvPr>
          <p:cNvSpPr>
            <a:spLocks noGrp="1"/>
          </p:cNvSpPr>
          <p:nvPr>
            <p:ph idx="1"/>
          </p:nvPr>
        </p:nvSpPr>
        <p:spPr/>
        <p:txBody>
          <a:bodyPr/>
          <a:lstStyle/>
          <a:p>
            <a:r>
              <a:rPr lang="da-DK" dirty="0"/>
              <a:t>Vi skal læse en kritisk kilde om årsagerne til imperialismen</a:t>
            </a:r>
          </a:p>
          <a:p>
            <a:r>
              <a:rPr lang="da-DK" dirty="0">
                <a:hlinkClick r:id="rId2"/>
              </a:rPr>
              <a:t>https://verdenshistorietilhhx.systime.dk/?id=469</a:t>
            </a:r>
            <a:endParaRPr lang="da-DK" dirty="0"/>
          </a:p>
          <a:p>
            <a:r>
              <a:rPr lang="da-DK" dirty="0"/>
              <a:t>Vi laver dernæst en kildekritisk analyse af teksten – der er hjælp at hente til indholdet under kilden hvor der er spørgsmål</a:t>
            </a:r>
          </a:p>
          <a:p>
            <a:endParaRPr lang="da-DK" dirty="0"/>
          </a:p>
          <a:p>
            <a:endParaRPr lang="da-DK" dirty="0"/>
          </a:p>
        </p:txBody>
      </p:sp>
    </p:spTree>
    <p:extLst>
      <p:ext uri="{BB962C8B-B14F-4D97-AF65-F5344CB8AC3E}">
        <p14:creationId xmlns:p14="http://schemas.microsoft.com/office/powerpoint/2010/main" val="113279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64F16-C1C2-EA52-9F14-25FBA300F36B}"/>
              </a:ext>
            </a:extLst>
          </p:cNvPr>
          <p:cNvSpPr>
            <a:spLocks noGrp="1"/>
          </p:cNvSpPr>
          <p:nvPr>
            <p:ph type="title"/>
          </p:nvPr>
        </p:nvSpPr>
        <p:spPr/>
        <p:txBody>
          <a:bodyPr/>
          <a:lstStyle/>
          <a:p>
            <a:pPr algn="ctr"/>
            <a:r>
              <a:rPr lang="da-DK" dirty="0"/>
              <a:t>Opsamling på kilden</a:t>
            </a:r>
          </a:p>
        </p:txBody>
      </p:sp>
      <p:sp>
        <p:nvSpPr>
          <p:cNvPr id="3" name="Pladsholder til indhold 2">
            <a:extLst>
              <a:ext uri="{FF2B5EF4-FFF2-40B4-BE49-F238E27FC236}">
                <a16:creationId xmlns:a16="http://schemas.microsoft.com/office/drawing/2014/main" id="{50D9E386-A93E-A2C7-8389-C9FF138838C4}"/>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8016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æsentation med verde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61050750_TF02804891_Win32" id="{5E0787AD-4E53-4F80-BD43-5F7B8368E0DB}" vid="{9A6F8284-B721-4038-A656-90D74A7244FE}"/>
    </a:ext>
  </a:extLst>
</a:theme>
</file>

<file path=ppt/theme/theme2.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ema">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Verdenskortserien, præsentation af verden (widescreen)</Template>
  <TotalTime>658</TotalTime>
  <Words>652</Words>
  <Application>Microsoft Office PowerPoint</Application>
  <PresentationFormat>Brugerdefineret</PresentationFormat>
  <Paragraphs>51</Paragraphs>
  <Slides>12</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12</vt:i4>
      </vt:variant>
    </vt:vector>
  </HeadingPairs>
  <TitlesOfParts>
    <vt:vector size="15" baseType="lpstr">
      <vt:lpstr>Arial</vt:lpstr>
      <vt:lpstr>Century Gothic</vt:lpstr>
      <vt:lpstr>Præsentation med verden 16x9</vt:lpstr>
      <vt:lpstr>Imperialisme og 1.vk</vt:lpstr>
      <vt:lpstr>Dagens program</vt:lpstr>
      <vt:lpstr>Revolutionsforløbet i et slide</vt:lpstr>
      <vt:lpstr>Imperialisme og 1.Verdenskrig</vt:lpstr>
      <vt:lpstr>Vestens dominans</vt:lpstr>
      <vt:lpstr>Vestens dominans</vt:lpstr>
      <vt:lpstr>Imperialismen og industrialiseringen</vt:lpstr>
      <vt:lpstr>Imperialisme og industrialisering</vt:lpstr>
      <vt:lpstr>PowerPoint-præsentation</vt:lpstr>
      <vt:lpstr>Imperialismen</vt:lpstr>
      <vt:lpstr>Kildeøvelse</vt:lpstr>
      <vt:lpstr>Opsamling på kilden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Nelting Keller (LNKE - Underviser - VE - AK)</dc:creator>
  <cp:lastModifiedBy>Lennart Nelting Keller (LNKE - Underviser - VE - AK)</cp:lastModifiedBy>
  <cp:revision>1</cp:revision>
  <dcterms:created xsi:type="dcterms:W3CDTF">2024-11-27T06:59:04Z</dcterms:created>
  <dcterms:modified xsi:type="dcterms:W3CDTF">2024-11-28T13:22:29Z</dcterms:modified>
</cp:coreProperties>
</file>