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F1EDB8-EFC9-43D6-A80F-50B35BD60DFA}" v="3" dt="2024-12-02T10:03:55.134"/>
  </p1510:revLst>
</p1510:revInfo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886" autoAdjust="0"/>
  </p:normalViewPr>
  <p:slideViewPr>
    <p:cSldViewPr>
      <p:cViewPr varScale="1">
        <p:scale>
          <a:sx n="70" d="100"/>
          <a:sy n="70" d="100"/>
        </p:scale>
        <p:origin x="536" y="5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Nelting Keller (LNKE - Underviser - VE - AK)" userId="0f8b2343-f0d9-4667-9071-fe4d1167a82f" providerId="ADAL" clId="{86F1EDB8-EFC9-43D6-A80F-50B35BD60DFA}"/>
    <pc:docChg chg="custSel addSld modSld">
      <pc:chgData name="Lennart Nelting Keller (LNKE - Underviser - VE - AK)" userId="0f8b2343-f0d9-4667-9071-fe4d1167a82f" providerId="ADAL" clId="{86F1EDB8-EFC9-43D6-A80F-50B35BD60DFA}" dt="2024-12-02T10:06:01.877" v="708" actId="20577"/>
      <pc:docMkLst>
        <pc:docMk/>
      </pc:docMkLst>
      <pc:sldChg chg="modSp mod">
        <pc:chgData name="Lennart Nelting Keller (LNKE - Underviser - VE - AK)" userId="0f8b2343-f0d9-4667-9071-fe4d1167a82f" providerId="ADAL" clId="{86F1EDB8-EFC9-43D6-A80F-50B35BD60DFA}" dt="2024-12-02T10:04:10.058" v="639" actId="20577"/>
        <pc:sldMkLst>
          <pc:docMk/>
          <pc:sldMk cId="3217454870" sldId="257"/>
        </pc:sldMkLst>
        <pc:spChg chg="mod">
          <ac:chgData name="Lennart Nelting Keller (LNKE - Underviser - VE - AK)" userId="0f8b2343-f0d9-4667-9071-fe4d1167a82f" providerId="ADAL" clId="{86F1EDB8-EFC9-43D6-A80F-50B35BD60DFA}" dt="2024-12-02T10:04:10.058" v="639" actId="20577"/>
          <ac:spMkLst>
            <pc:docMk/>
            <pc:sldMk cId="3217454870" sldId="257"/>
            <ac:spMk id="3" creationId="{42E750D8-09A8-DF52-2422-8F422E3F8A57}"/>
          </ac:spMkLst>
        </pc:spChg>
      </pc:sldChg>
      <pc:sldChg chg="modSp new mod">
        <pc:chgData name="Lennart Nelting Keller (LNKE - Underviser - VE - AK)" userId="0f8b2343-f0d9-4667-9071-fe4d1167a82f" providerId="ADAL" clId="{86F1EDB8-EFC9-43D6-A80F-50B35BD60DFA}" dt="2024-12-02T10:06:01.877" v="708" actId="20577"/>
        <pc:sldMkLst>
          <pc:docMk/>
          <pc:sldMk cId="1534783038" sldId="261"/>
        </pc:sldMkLst>
        <pc:spChg chg="mod">
          <ac:chgData name="Lennart Nelting Keller (LNKE - Underviser - VE - AK)" userId="0f8b2343-f0d9-4667-9071-fe4d1167a82f" providerId="ADAL" clId="{86F1EDB8-EFC9-43D6-A80F-50B35BD60DFA}" dt="2024-12-02T09:50:42.832" v="101" actId="20577"/>
          <ac:spMkLst>
            <pc:docMk/>
            <pc:sldMk cId="1534783038" sldId="261"/>
            <ac:spMk id="2" creationId="{DBC8AACE-8265-2B5C-472B-C6AF217E8EFE}"/>
          </ac:spMkLst>
        </pc:spChg>
        <pc:spChg chg="mod">
          <ac:chgData name="Lennart Nelting Keller (LNKE - Underviser - VE - AK)" userId="0f8b2343-f0d9-4667-9071-fe4d1167a82f" providerId="ADAL" clId="{86F1EDB8-EFC9-43D6-A80F-50B35BD60DFA}" dt="2024-12-02T10:06:01.877" v="708" actId="20577"/>
          <ac:spMkLst>
            <pc:docMk/>
            <pc:sldMk cId="1534783038" sldId="261"/>
            <ac:spMk id="3" creationId="{A604084F-0674-0977-7BAC-EE5AB9D5D771}"/>
          </ac:spMkLst>
        </pc:spChg>
      </pc:sldChg>
      <pc:sldChg chg="addSp delSp modSp new">
        <pc:chgData name="Lennart Nelting Keller (LNKE - Underviser - VE - AK)" userId="0f8b2343-f0d9-4667-9071-fe4d1167a82f" providerId="ADAL" clId="{86F1EDB8-EFC9-43D6-A80F-50B35BD60DFA}" dt="2024-12-02T10:03:55.134" v="599" actId="14100"/>
        <pc:sldMkLst>
          <pc:docMk/>
          <pc:sldMk cId="1893848703" sldId="262"/>
        </pc:sldMkLst>
        <pc:spChg chg="del">
          <ac:chgData name="Lennart Nelting Keller (LNKE - Underviser - VE - AK)" userId="0f8b2343-f0d9-4667-9071-fe4d1167a82f" providerId="ADAL" clId="{86F1EDB8-EFC9-43D6-A80F-50B35BD60DFA}" dt="2024-12-02T10:03:40.944" v="596"/>
          <ac:spMkLst>
            <pc:docMk/>
            <pc:sldMk cId="1893848703" sldId="262"/>
            <ac:spMk id="3" creationId="{4E3A29A4-6FF9-17E3-5854-F8CE63BAF3C2}"/>
          </ac:spMkLst>
        </pc:spChg>
        <pc:picChg chg="add mod">
          <ac:chgData name="Lennart Nelting Keller (LNKE - Underviser - VE - AK)" userId="0f8b2343-f0d9-4667-9071-fe4d1167a82f" providerId="ADAL" clId="{86F1EDB8-EFC9-43D6-A80F-50B35BD60DFA}" dt="2024-12-02T10:03:55.134" v="599" actId="14100"/>
          <ac:picMkLst>
            <pc:docMk/>
            <pc:sldMk cId="1893848703" sldId="262"/>
            <ac:picMk id="1026" creationId="{D912100F-0808-365B-C80F-7A7AAE03EFA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02-12-2024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02-12-2024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02-12-2024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02-12-2024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02-12-2024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02-12-2024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02-12-2024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02-12-2024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02-12-2024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02-12-2024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02-12-2024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02-12-2024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02-12-2024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Imperier i Asien og Afrika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Årsager og </a:t>
            </a:r>
            <a:r>
              <a:rPr lang="da-DK" dirty="0" err="1"/>
              <a:t>mennskesyn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FCA39B-3EA3-D35B-334C-46E953377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E750D8-09A8-DF52-2422-8F422E3F8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Årsager til imperialismen</a:t>
            </a:r>
          </a:p>
          <a:p>
            <a:r>
              <a:rPr lang="da-DK" dirty="0"/>
              <a:t>2) Imperierne i Asien (Gruppearbejde)</a:t>
            </a:r>
          </a:p>
          <a:p>
            <a:r>
              <a:rPr lang="da-DK" dirty="0"/>
              <a:t>3) Fremlæggelser</a:t>
            </a:r>
          </a:p>
          <a:p>
            <a:r>
              <a:rPr lang="da-DK" dirty="0"/>
              <a:t>4) Afrunding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1745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63E815-0628-CED3-C40C-2255A40AF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Årsager til imperialismen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D77BAD-FE26-7EE2-B405-7924333404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siger kilden om årsagen til imperialismen?</a:t>
            </a:r>
          </a:p>
          <a:p>
            <a:r>
              <a:rPr lang="da-DK" dirty="0"/>
              <a:t>Er der noget vi skal være kildekritisk opmærksom på?</a:t>
            </a:r>
          </a:p>
        </p:txBody>
      </p:sp>
    </p:spTree>
    <p:extLst>
      <p:ext uri="{BB962C8B-B14F-4D97-AF65-F5344CB8AC3E}">
        <p14:creationId xmlns:p14="http://schemas.microsoft.com/office/powerpoint/2010/main" val="335372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5577CC-8489-8F6C-3051-0C758DCE8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Motiver bag imperialismen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34A0804-6789-E550-8B4D-004316D29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2920" indent="-457200">
              <a:buFont typeface="+mj-lt"/>
              <a:buAutoNum type="arabicPeriod"/>
            </a:pPr>
            <a:r>
              <a:rPr lang="da-DK" b="1" dirty="0"/>
              <a:t>Råvarer og adgang til markeder</a:t>
            </a:r>
          </a:p>
          <a:p>
            <a:pPr lvl="1"/>
            <a:r>
              <a:rPr lang="da-DK" b="1" dirty="0"/>
              <a:t>Før industrialiseringen: </a:t>
            </a:r>
            <a:r>
              <a:rPr lang="da-DK" dirty="0"/>
              <a:t>Krydderier, tobak, kaffe, sukker, silke, porcelæn, guld og sølv</a:t>
            </a:r>
          </a:p>
          <a:p>
            <a:pPr lvl="1"/>
            <a:r>
              <a:rPr lang="da-DK" b="1" dirty="0"/>
              <a:t>Under industrialisering: </a:t>
            </a:r>
            <a:r>
              <a:rPr lang="da-DK" dirty="0"/>
              <a:t>Gummi, jute, bomuld, kobber, zink, tin</a:t>
            </a:r>
          </a:p>
          <a:p>
            <a:pPr lvl="1"/>
            <a:r>
              <a:rPr lang="da-DK" b="1" dirty="0"/>
              <a:t>Adgang til markeder: </a:t>
            </a:r>
            <a:r>
              <a:rPr lang="da-DK" dirty="0"/>
              <a:t>Mulighed for eksport til kolonierne</a:t>
            </a:r>
          </a:p>
          <a:p>
            <a:pPr marL="502920" indent="-457200">
              <a:buFont typeface="+mj-lt"/>
              <a:buAutoNum type="arabicPeriod"/>
            </a:pPr>
            <a:r>
              <a:rPr lang="da-DK" b="1" dirty="0"/>
              <a:t>Investeringsmuligheder</a:t>
            </a:r>
          </a:p>
          <a:p>
            <a:pPr lvl="1"/>
            <a:r>
              <a:rPr lang="da-DK" dirty="0"/>
              <a:t>Ledig kapital i Europa blev investeret i minedrift, plantager, jernbanebyggeri osv. I kolonierne</a:t>
            </a:r>
          </a:p>
          <a:p>
            <a:pPr lvl="1"/>
            <a:r>
              <a:rPr lang="da-DK" dirty="0"/>
              <a:t>Risikofyldte investeringer deraf vores kilde, hvor finanskapitalen søger beskyttelse fra staten</a:t>
            </a:r>
          </a:p>
        </p:txBody>
      </p:sp>
    </p:spTree>
    <p:extLst>
      <p:ext uri="{BB962C8B-B14F-4D97-AF65-F5344CB8AC3E}">
        <p14:creationId xmlns:p14="http://schemas.microsoft.com/office/powerpoint/2010/main" val="113230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D4853F-B00B-6032-E8AA-E7E2D1EE7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Motiver bag kapitalismen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6CC1D79-7572-7DB1-52BB-FBF656F12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2920" indent="-457200">
              <a:buFont typeface="+mj-lt"/>
              <a:buAutoNum type="arabicPeriod" startAt="3"/>
            </a:pPr>
            <a:r>
              <a:rPr lang="da-DK" b="1" dirty="0"/>
              <a:t>Magtpolitik</a:t>
            </a:r>
          </a:p>
          <a:p>
            <a:pPr lvl="1"/>
            <a:r>
              <a:rPr lang="da-DK" dirty="0"/>
              <a:t>At råde over store arealer giver strategisk militærmagt</a:t>
            </a:r>
          </a:p>
          <a:p>
            <a:pPr lvl="1"/>
            <a:r>
              <a:rPr lang="da-DK" dirty="0"/>
              <a:t>Mulighed for en stor hær</a:t>
            </a:r>
          </a:p>
          <a:p>
            <a:pPr lvl="1"/>
            <a:r>
              <a:rPr lang="da-DK" dirty="0"/>
              <a:t>Sikre forsyning af råvarer og materiale til industrien i tilfælde af krig</a:t>
            </a:r>
          </a:p>
          <a:p>
            <a:pPr marL="502920" indent="-457200">
              <a:buFont typeface="+mj-lt"/>
              <a:buAutoNum type="arabicPeriod" startAt="4"/>
            </a:pPr>
            <a:r>
              <a:rPr lang="da-DK" b="1" dirty="0"/>
              <a:t>Kulturmission og racisme</a:t>
            </a:r>
          </a:p>
          <a:p>
            <a:pPr lvl="1"/>
            <a:r>
              <a:rPr lang="da-DK" dirty="0"/>
              <a:t>Vesten var udviklet og overlegen – folk i kolonierne barbarer der skulle frelses</a:t>
            </a:r>
          </a:p>
          <a:p>
            <a:pPr lvl="1"/>
            <a:r>
              <a:rPr lang="da-DK" dirty="0"/>
              <a:t>Overtro, kannibalisme, flerkoneri</a:t>
            </a:r>
          </a:p>
          <a:p>
            <a:pPr lvl="1"/>
            <a:r>
              <a:rPr lang="da-DK" dirty="0"/>
              <a:t>Kristne missionærer forsøger at kristne kolonierne</a:t>
            </a:r>
          </a:p>
          <a:p>
            <a:pPr lvl="1"/>
            <a:r>
              <a:rPr lang="da-DK" dirty="0"/>
              <a:t>Darwins Teori</a:t>
            </a:r>
          </a:p>
        </p:txBody>
      </p:sp>
    </p:spTree>
    <p:extLst>
      <p:ext uri="{BB962C8B-B14F-4D97-AF65-F5344CB8AC3E}">
        <p14:creationId xmlns:p14="http://schemas.microsoft.com/office/powerpoint/2010/main" val="332090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C8AACE-8265-2B5C-472B-C6AF217E8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Imperierne i Asien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04084F-0674-0977-7BAC-EE5AB9D5D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Kina underlægges imperialismen</a:t>
            </a:r>
          </a:p>
          <a:p>
            <a:r>
              <a:rPr lang="da-DK" dirty="0"/>
              <a:t>Britisk Indien</a:t>
            </a:r>
          </a:p>
          <a:p>
            <a:r>
              <a:rPr lang="da-DK" dirty="0"/>
              <a:t>Storbritannien og Frankrig i Sydasien &amp; Storbritannien og Rusland i Afghanistan</a:t>
            </a:r>
          </a:p>
          <a:p>
            <a:r>
              <a:rPr lang="da-DK" dirty="0"/>
              <a:t>Hver gruppe har ansvaret for et af områderne</a:t>
            </a:r>
          </a:p>
          <a:p>
            <a:r>
              <a:rPr lang="da-DK" dirty="0"/>
              <a:t>Det er taget med udgangspunkt i bogen – men brug AI, andre kilder osv. I skal sætte de andre grundigt ind i væsentlige begivenheder relateret til området. </a:t>
            </a:r>
          </a:p>
          <a:p>
            <a:r>
              <a:rPr lang="da-DK" dirty="0"/>
              <a:t>Vi laver fremlæggelser i dag, med udgangspunkt i </a:t>
            </a:r>
            <a:r>
              <a:rPr lang="da-DK" dirty="0" err="1"/>
              <a:t>powerpoint</a:t>
            </a:r>
            <a:r>
              <a:rPr lang="da-DK" dirty="0"/>
              <a:t>. Tænk over hvordan vi kan formidle historiens </a:t>
            </a:r>
            <a:r>
              <a:rPr lang="da-DK"/>
              <a:t>vigtigste hovedpunkter.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3478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1DB66F-1190-BB97-5F6F-79D1FA085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912100F-0808-365B-C80F-7A7AAE03EFA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44" y="578274"/>
            <a:ext cx="9289032" cy="621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84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1b29427a-4ed3-4f0e-a3ff-ced1342f64ac}" enabled="0" method="" siteId="{1b29427a-4ed3-4f0e-a3ff-ced1342f64a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73</TotalTime>
  <Words>265</Words>
  <Application>Microsoft Office PowerPoint</Application>
  <PresentationFormat>Brugerdefineret</PresentationFormat>
  <Paragraphs>36</Paragraphs>
  <Slides>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0" baseType="lpstr">
      <vt:lpstr>Arial</vt:lpstr>
      <vt:lpstr>Century Gothic</vt:lpstr>
      <vt:lpstr>Præsentation med verden 16x9</vt:lpstr>
      <vt:lpstr>Imperier i Asien og Afrika</vt:lpstr>
      <vt:lpstr>Dagens program</vt:lpstr>
      <vt:lpstr>Årsager til imperialismen</vt:lpstr>
      <vt:lpstr>Motiver bag imperialismen</vt:lpstr>
      <vt:lpstr>Motiver bag kapitalismen</vt:lpstr>
      <vt:lpstr>Imperierne i Asien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2024-12-02T07:33:04Z</dcterms:created>
  <dcterms:modified xsi:type="dcterms:W3CDTF">2024-12-02T10:06:08Z</dcterms:modified>
</cp:coreProperties>
</file>