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58" r:id="rId4"/>
    <p:sldId id="260" r:id="rId5"/>
    <p:sldId id="261" r:id="rId6"/>
    <p:sldId id="262" r:id="rId7"/>
    <p:sldId id="263" r:id="rId8"/>
    <p:sldId id="264" r:id="rId9"/>
    <p:sldId id="265" r:id="rId10"/>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1" autoAdjust="0"/>
    <p:restoredTop sz="94886" autoAdjust="0"/>
  </p:normalViewPr>
  <p:slideViewPr>
    <p:cSldViewPr>
      <p:cViewPr varScale="1">
        <p:scale>
          <a:sx n="70" d="100"/>
          <a:sy n="70" d="100"/>
        </p:scale>
        <p:origin x="348" y="52"/>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nart Nelting Keller (LNKE - Underviser - VE - AK)" userId="0f8b2343-f0d9-4667-9071-fe4d1167a82f" providerId="ADAL" clId="{4C55411B-6375-459A-BD2C-409D741E77F2}"/>
    <pc:docChg chg="custSel addSld modSld">
      <pc:chgData name="Lennart Nelting Keller (LNKE - Underviser - VE - AK)" userId="0f8b2343-f0d9-4667-9071-fe4d1167a82f" providerId="ADAL" clId="{4C55411B-6375-459A-BD2C-409D741E77F2}" dt="2024-11-26T13:23:59.319" v="26" actId="5793"/>
      <pc:docMkLst>
        <pc:docMk/>
      </pc:docMkLst>
      <pc:sldChg chg="modSp new mod">
        <pc:chgData name="Lennart Nelting Keller (LNKE - Underviser - VE - AK)" userId="0f8b2343-f0d9-4667-9071-fe4d1167a82f" providerId="ADAL" clId="{4C55411B-6375-459A-BD2C-409D741E77F2}" dt="2024-11-26T13:23:59.319" v="26" actId="5793"/>
        <pc:sldMkLst>
          <pc:docMk/>
          <pc:sldMk cId="2347657494" sldId="265"/>
        </pc:sldMkLst>
        <pc:spChg chg="mod">
          <ac:chgData name="Lennart Nelting Keller (LNKE - Underviser - VE - AK)" userId="0f8b2343-f0d9-4667-9071-fe4d1167a82f" providerId="ADAL" clId="{4C55411B-6375-459A-BD2C-409D741E77F2}" dt="2024-11-26T13:23:53.559" v="23" actId="20577"/>
          <ac:spMkLst>
            <pc:docMk/>
            <pc:sldMk cId="2347657494" sldId="265"/>
            <ac:spMk id="2" creationId="{F4E3449B-4C5B-263C-0AB7-D95FD138D79D}"/>
          </ac:spMkLst>
        </pc:spChg>
        <pc:spChg chg="mod">
          <ac:chgData name="Lennart Nelting Keller (LNKE - Underviser - VE - AK)" userId="0f8b2343-f0d9-4667-9071-fe4d1167a82f" providerId="ADAL" clId="{4C55411B-6375-459A-BD2C-409D741E77F2}" dt="2024-11-26T13:23:59.319" v="26" actId="5793"/>
          <ac:spMkLst>
            <pc:docMk/>
            <pc:sldMk cId="2347657494" sldId="265"/>
            <ac:spMk id="3" creationId="{C55059A7-8CB4-3897-256B-AA42A532EB2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26-11-2024</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26-11-2024</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26-11-2024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26-11-2024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26-11-2024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26-11-2024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26-11-2024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26-11-2024</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26-11-2024</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26-11-2024</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26-11-2024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26-11-2024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26-11-2024</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PBL – Den grønne trepart</a:t>
            </a:r>
          </a:p>
        </p:txBody>
      </p:sp>
      <p:sp>
        <p:nvSpPr>
          <p:cNvPr id="3" name="Undertitel 2"/>
          <p:cNvSpPr>
            <a:spLocks noGrp="1"/>
          </p:cNvSpPr>
          <p:nvPr>
            <p:ph type="subTitle" idx="1"/>
          </p:nvPr>
        </p:nvSpPr>
        <p:spPr/>
        <p:txBody>
          <a:bodyPr rtlCol="0"/>
          <a:lstStyle/>
          <a:p>
            <a:pPr rtl="0"/>
            <a:r>
              <a:rPr lang="da-DK" dirty="0"/>
              <a:t>Og Erhvervspolitik</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86A407-73DF-6D3E-A3A3-63C7E74594BD}"/>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65D44D89-BE8C-D1E1-FCB8-50935DEF6AFC}"/>
              </a:ext>
            </a:extLst>
          </p:cNvPr>
          <p:cNvSpPr>
            <a:spLocks noGrp="1"/>
          </p:cNvSpPr>
          <p:nvPr>
            <p:ph idx="1"/>
          </p:nvPr>
        </p:nvSpPr>
        <p:spPr/>
        <p:txBody>
          <a:bodyPr/>
          <a:lstStyle/>
          <a:p>
            <a:r>
              <a:rPr lang="da-DK" dirty="0"/>
              <a:t>1) Program for resten af 2024</a:t>
            </a:r>
          </a:p>
          <a:p>
            <a:r>
              <a:rPr lang="da-DK" dirty="0"/>
              <a:t>2) Erhvervspolitik</a:t>
            </a:r>
          </a:p>
          <a:p>
            <a:r>
              <a:rPr lang="da-DK" dirty="0"/>
              <a:t>3) Intro til PBL opgaven</a:t>
            </a:r>
          </a:p>
          <a:p>
            <a:r>
              <a:rPr lang="da-DK" dirty="0"/>
              <a:t>4) Sådan laver du et mundtligt oplæg til eksamen</a:t>
            </a:r>
          </a:p>
          <a:p>
            <a:r>
              <a:rPr lang="da-DK" dirty="0"/>
              <a:t>5) I gang med opgaven</a:t>
            </a:r>
          </a:p>
        </p:txBody>
      </p:sp>
    </p:spTree>
    <p:extLst>
      <p:ext uri="{BB962C8B-B14F-4D97-AF65-F5344CB8AC3E}">
        <p14:creationId xmlns:p14="http://schemas.microsoft.com/office/powerpoint/2010/main" val="4243343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8CAB2B-6AE6-6DDE-DF7F-203F9FB182C3}"/>
              </a:ext>
            </a:extLst>
          </p:cNvPr>
          <p:cNvSpPr>
            <a:spLocks noGrp="1"/>
          </p:cNvSpPr>
          <p:nvPr>
            <p:ph type="title"/>
          </p:nvPr>
        </p:nvSpPr>
        <p:spPr/>
        <p:txBody>
          <a:bodyPr/>
          <a:lstStyle/>
          <a:p>
            <a:pPr algn="ctr"/>
            <a:r>
              <a:rPr lang="da-DK" dirty="0"/>
              <a:t>Program for 2024</a:t>
            </a:r>
          </a:p>
        </p:txBody>
      </p:sp>
      <p:sp>
        <p:nvSpPr>
          <p:cNvPr id="3" name="Pladsholder til indhold 2">
            <a:extLst>
              <a:ext uri="{FF2B5EF4-FFF2-40B4-BE49-F238E27FC236}">
                <a16:creationId xmlns:a16="http://schemas.microsoft.com/office/drawing/2014/main" id="{554D3423-F2CB-A104-F4CB-5DEF98FC2577}"/>
              </a:ext>
            </a:extLst>
          </p:cNvPr>
          <p:cNvSpPr>
            <a:spLocks noGrp="1"/>
          </p:cNvSpPr>
          <p:nvPr>
            <p:ph idx="1"/>
          </p:nvPr>
        </p:nvSpPr>
        <p:spPr/>
        <p:txBody>
          <a:bodyPr>
            <a:normAutofit fontScale="92500"/>
          </a:bodyPr>
          <a:lstStyle/>
          <a:p>
            <a:r>
              <a:rPr lang="da-DK" dirty="0"/>
              <a:t>De næste gange arbejder vi med PBL opgave om den grønne trepart</a:t>
            </a:r>
          </a:p>
          <a:p>
            <a:r>
              <a:rPr lang="da-DK" dirty="0"/>
              <a:t>Det foregår i grupper og med en mundtlig fremlæggelse som produkt</a:t>
            </a:r>
          </a:p>
          <a:p>
            <a:r>
              <a:rPr lang="da-DK" dirty="0"/>
              <a:t>Derefter slutter vi året af med en prøve uden hjælpemidler som i får tilbage inden jul – der er afsat et modul til forberedelse</a:t>
            </a:r>
          </a:p>
          <a:p>
            <a:r>
              <a:rPr lang="da-DK" dirty="0"/>
              <a:t>Notater + prøverne uden hjælpemidler danner særligt udgangspunkt for den skriftlige karakter</a:t>
            </a:r>
          </a:p>
          <a:p>
            <a:r>
              <a:rPr lang="da-DK" dirty="0"/>
              <a:t>Prøverne uden hjælpemidler, fremlæggelsen af PBL + aktiv deltagelse i timerne danner særligt udgangspunkt for den mundtlige karakter</a:t>
            </a:r>
          </a:p>
        </p:txBody>
      </p:sp>
    </p:spTree>
    <p:extLst>
      <p:ext uri="{BB962C8B-B14F-4D97-AF65-F5344CB8AC3E}">
        <p14:creationId xmlns:p14="http://schemas.microsoft.com/office/powerpoint/2010/main" val="2893913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1CC645-F509-4C26-92A4-7C1C08F9151B}"/>
              </a:ext>
            </a:extLst>
          </p:cNvPr>
          <p:cNvSpPr>
            <a:spLocks noGrp="1"/>
          </p:cNvSpPr>
          <p:nvPr>
            <p:ph type="title"/>
          </p:nvPr>
        </p:nvSpPr>
        <p:spPr/>
        <p:txBody>
          <a:bodyPr/>
          <a:lstStyle/>
          <a:p>
            <a:pPr algn="ctr"/>
            <a:r>
              <a:rPr lang="da-DK" dirty="0"/>
              <a:t>Erhvervspolitik</a:t>
            </a:r>
          </a:p>
        </p:txBody>
      </p:sp>
      <p:pic>
        <p:nvPicPr>
          <p:cNvPr id="5" name="Pladsholder til indhold 4" descr="Et billede, der indeholder tekst&#10;&#10;Automatisk genereret beskrivelse">
            <a:extLst>
              <a:ext uri="{FF2B5EF4-FFF2-40B4-BE49-F238E27FC236}">
                <a16:creationId xmlns:a16="http://schemas.microsoft.com/office/drawing/2014/main" id="{3397C507-E687-4E0F-A88F-00B25F66297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73932" y="1751178"/>
            <a:ext cx="7704856" cy="1713278"/>
          </a:xfrm>
        </p:spPr>
      </p:pic>
      <p:pic>
        <p:nvPicPr>
          <p:cNvPr id="7" name="Billede 6" descr="Et billede, der indeholder tekst&#10;&#10;Automatisk genereret beskrivelse">
            <a:extLst>
              <a:ext uri="{FF2B5EF4-FFF2-40B4-BE49-F238E27FC236}">
                <a16:creationId xmlns:a16="http://schemas.microsoft.com/office/drawing/2014/main" id="{5C3B5BFC-FF30-4673-8C9F-22B130316F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972" y="3715992"/>
            <a:ext cx="6900657" cy="1129676"/>
          </a:xfrm>
          <a:prstGeom prst="rect">
            <a:avLst/>
          </a:prstGeom>
        </p:spPr>
      </p:pic>
      <p:sp>
        <p:nvSpPr>
          <p:cNvPr id="11" name="Tekstfelt 10">
            <a:extLst>
              <a:ext uri="{FF2B5EF4-FFF2-40B4-BE49-F238E27FC236}">
                <a16:creationId xmlns:a16="http://schemas.microsoft.com/office/drawing/2014/main" id="{95165D06-3636-4A09-B4B5-137E86843FD4}"/>
              </a:ext>
            </a:extLst>
          </p:cNvPr>
          <p:cNvSpPr txBox="1"/>
          <p:nvPr/>
        </p:nvSpPr>
        <p:spPr>
          <a:xfrm>
            <a:off x="1917948" y="5373216"/>
            <a:ext cx="7704856" cy="424732"/>
          </a:xfrm>
          <a:prstGeom prst="rect">
            <a:avLst/>
          </a:prstGeom>
          <a:noFill/>
        </p:spPr>
        <p:txBody>
          <a:bodyPr wrap="square" rtlCol="0">
            <a:spAutoFit/>
          </a:bodyPr>
          <a:lstStyle/>
          <a:p>
            <a:pPr>
              <a:lnSpc>
                <a:spcPct val="90000"/>
              </a:lnSpc>
            </a:pPr>
            <a:r>
              <a:rPr lang="da-DK" sz="2400" dirty="0"/>
              <a:t>BNP + Import = Forbrug + Investeringer + Eksport</a:t>
            </a:r>
          </a:p>
        </p:txBody>
      </p:sp>
    </p:spTree>
    <p:extLst>
      <p:ext uri="{BB962C8B-B14F-4D97-AF65-F5344CB8AC3E}">
        <p14:creationId xmlns:p14="http://schemas.microsoft.com/office/powerpoint/2010/main" val="3335070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2A1827-D924-4DEA-820B-EB406AF39344}"/>
              </a:ext>
            </a:extLst>
          </p:cNvPr>
          <p:cNvSpPr>
            <a:spLocks noGrp="1"/>
          </p:cNvSpPr>
          <p:nvPr>
            <p:ph type="title"/>
          </p:nvPr>
        </p:nvSpPr>
        <p:spPr/>
        <p:txBody>
          <a:bodyPr/>
          <a:lstStyle/>
          <a:p>
            <a:pPr algn="ctr"/>
            <a:r>
              <a:rPr lang="da-DK" dirty="0"/>
              <a:t>Typer af erhvervspolitik</a:t>
            </a:r>
          </a:p>
        </p:txBody>
      </p:sp>
      <p:sp>
        <p:nvSpPr>
          <p:cNvPr id="3" name="Pladsholder til indhold 2">
            <a:extLst>
              <a:ext uri="{FF2B5EF4-FFF2-40B4-BE49-F238E27FC236}">
                <a16:creationId xmlns:a16="http://schemas.microsoft.com/office/drawing/2014/main" id="{6D11CA92-01A4-4E4E-8B17-FF0A21CF9038}"/>
              </a:ext>
            </a:extLst>
          </p:cNvPr>
          <p:cNvSpPr>
            <a:spLocks noGrp="1"/>
          </p:cNvSpPr>
          <p:nvPr>
            <p:ph idx="1"/>
          </p:nvPr>
        </p:nvSpPr>
        <p:spPr/>
        <p:txBody>
          <a:bodyPr>
            <a:noAutofit/>
          </a:bodyPr>
          <a:lstStyle/>
          <a:p>
            <a:r>
              <a:rPr lang="da-DK" sz="2000" dirty="0"/>
              <a:t>Defensiv erhvervspolitik</a:t>
            </a:r>
          </a:p>
          <a:p>
            <a:pPr lvl="1"/>
            <a:r>
              <a:rPr lang="da-DK" dirty="0"/>
              <a:t>Der tales om defensiv erhvervspolitik, hvis man går ind og støtter brancher, som udviklingen er ved at overhale. Det kan være brancher, som har haft deres storhedstid, og som fremover må forventes at ville få tilbagegang.</a:t>
            </a:r>
          </a:p>
          <a:p>
            <a:r>
              <a:rPr lang="da-DK" sz="2000" dirty="0"/>
              <a:t>Innovationsstartegien</a:t>
            </a:r>
          </a:p>
          <a:p>
            <a:pPr lvl="1"/>
            <a:r>
              <a:rPr lang="da-DK" dirty="0"/>
              <a:t>Den strategi går ud på, at det offentlige går i spidsen i skabelsen af et fremgangsrigt erhvervsområde, der kan trække andre erhverv med sig.</a:t>
            </a:r>
          </a:p>
          <a:p>
            <a:r>
              <a:rPr lang="da-DK" sz="2000" dirty="0" err="1"/>
              <a:t>Picking</a:t>
            </a:r>
            <a:r>
              <a:rPr lang="da-DK" sz="2000" dirty="0"/>
              <a:t> the </a:t>
            </a:r>
            <a:r>
              <a:rPr lang="da-DK" sz="2000" dirty="0" err="1"/>
              <a:t>winners</a:t>
            </a:r>
            <a:endParaRPr lang="da-DK" sz="2000" dirty="0"/>
          </a:p>
          <a:p>
            <a:pPr lvl="1"/>
            <a:r>
              <a:rPr lang="da-DK" dirty="0"/>
              <a:t>'</a:t>
            </a:r>
            <a:r>
              <a:rPr lang="da-DK" dirty="0" err="1"/>
              <a:t>Picking</a:t>
            </a:r>
            <a:r>
              <a:rPr lang="da-DK" dirty="0"/>
              <a:t> the </a:t>
            </a:r>
            <a:r>
              <a:rPr lang="da-DK" dirty="0" err="1"/>
              <a:t>winners</a:t>
            </a:r>
            <a:r>
              <a:rPr lang="da-DK" dirty="0"/>
              <a:t>'-strategien er kendetegnet ved, at man satser på at støtte de virksomheder, som vurderes at have de bedste fremtidsmuligheder. Man udvælger vinderne (på engelsk: </a:t>
            </a:r>
            <a:r>
              <a:rPr lang="da-DK" dirty="0" err="1"/>
              <a:t>picking</a:t>
            </a:r>
            <a:r>
              <a:rPr lang="da-DK" dirty="0"/>
              <a:t> the </a:t>
            </a:r>
            <a:r>
              <a:rPr lang="da-DK" dirty="0" err="1"/>
              <a:t>winners</a:t>
            </a:r>
            <a:r>
              <a:rPr lang="da-DK" dirty="0"/>
              <a:t>).</a:t>
            </a:r>
          </a:p>
        </p:txBody>
      </p:sp>
    </p:spTree>
    <p:extLst>
      <p:ext uri="{BB962C8B-B14F-4D97-AF65-F5344CB8AC3E}">
        <p14:creationId xmlns:p14="http://schemas.microsoft.com/office/powerpoint/2010/main" val="1186056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858803-3A9C-A93D-2348-1B580D74597F}"/>
              </a:ext>
            </a:extLst>
          </p:cNvPr>
          <p:cNvSpPr>
            <a:spLocks noGrp="1"/>
          </p:cNvSpPr>
          <p:nvPr>
            <p:ph type="title"/>
          </p:nvPr>
        </p:nvSpPr>
        <p:spPr/>
        <p:txBody>
          <a:bodyPr/>
          <a:lstStyle/>
          <a:p>
            <a:pPr algn="ctr"/>
            <a:r>
              <a:rPr lang="da-DK" dirty="0"/>
              <a:t>Typer af erhvervspolitik</a:t>
            </a:r>
          </a:p>
        </p:txBody>
      </p:sp>
      <p:sp>
        <p:nvSpPr>
          <p:cNvPr id="3" name="Pladsholder til indhold 2">
            <a:extLst>
              <a:ext uri="{FF2B5EF4-FFF2-40B4-BE49-F238E27FC236}">
                <a16:creationId xmlns:a16="http://schemas.microsoft.com/office/drawing/2014/main" id="{7037B981-D4C8-EACD-9864-7011F5364939}"/>
              </a:ext>
            </a:extLst>
          </p:cNvPr>
          <p:cNvSpPr>
            <a:spLocks noGrp="1"/>
          </p:cNvSpPr>
          <p:nvPr>
            <p:ph idx="1"/>
          </p:nvPr>
        </p:nvSpPr>
        <p:spPr>
          <a:xfrm>
            <a:off x="1217614" y="1828800"/>
            <a:ext cx="9753600" cy="4754562"/>
          </a:xfrm>
        </p:spPr>
        <p:txBody>
          <a:bodyPr>
            <a:noAutofit/>
          </a:bodyPr>
          <a:lstStyle/>
          <a:p>
            <a:r>
              <a:rPr lang="da-DK" sz="1600" dirty="0"/>
              <a:t>Strategisk erhvervspolitik</a:t>
            </a:r>
          </a:p>
          <a:p>
            <a:pPr lvl="1"/>
            <a:r>
              <a:rPr lang="da-DK" sz="1600" dirty="0"/>
              <a:t>Strategisk erhvervspolitik vil sige, at staten aktivt fremmer selvforsyning – dvs. indenlandsk produktion - af produkter som kan have stor betydning i tilfælde af store pandemier, krige, politisk boykot og andre geopolitiske begivenheder, der kan bremse vigtige leverancer.</a:t>
            </a:r>
          </a:p>
          <a:p>
            <a:r>
              <a:rPr lang="da-DK" sz="1600" dirty="0" err="1"/>
              <a:t>Porter’sk</a:t>
            </a:r>
            <a:r>
              <a:rPr lang="da-DK" sz="1600" dirty="0"/>
              <a:t> erhvervspolitik</a:t>
            </a:r>
          </a:p>
          <a:p>
            <a:pPr lvl="1"/>
            <a:r>
              <a:rPr lang="da-DK" sz="1600" dirty="0"/>
              <a:t>Staten skal ikke blande sig direkte. Staten skal i stedet for koncentrere sig om at skabe så gunstige vilkår som muligt for de faktorer, som skaber konkurrenceevnen. Staten skal bl.a. fremme konkurrencen på hjemmemarkedet. Den skal sikre, at de nødvendige ressourcer er til stede som eksempelvis gode uddannelsesforhold, god infrastruktur (transportforbindelser, post og teleforbindelser), gode forskningsmuligheder m.v. Endelig skal staten medvirke til at skærpe kravene til produkterne. </a:t>
            </a:r>
          </a:p>
          <a:p>
            <a:r>
              <a:rPr lang="da-DK" sz="1600" dirty="0"/>
              <a:t>Liberalistisk erhvervspolitik</a:t>
            </a:r>
          </a:p>
          <a:p>
            <a:pPr lvl="1"/>
            <a:r>
              <a:rPr lang="da-DK" sz="1600" dirty="0"/>
              <a:t>Enhver indblanding fra statens side er skadelig. Man foretrækker i stedet, at erhvervsudviklingen så vidt muligt foregår på det frie marked og den frie konkurrences præmisser. Statens eneste opgave er her at fastsætte nogle spilleregler for virksomhederne (fx forbud mod monopoler), samt at fjerne de barrierer, der forhindrer den frie konkurrence. Ifølge denne tankegang skal stort set alle former for statsstøtte til erhvervslivet afskaffes.</a:t>
            </a:r>
          </a:p>
        </p:txBody>
      </p:sp>
    </p:spTree>
    <p:extLst>
      <p:ext uri="{BB962C8B-B14F-4D97-AF65-F5344CB8AC3E}">
        <p14:creationId xmlns:p14="http://schemas.microsoft.com/office/powerpoint/2010/main" val="26642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09C69B-5CAE-10DB-6585-C107591E7219}"/>
              </a:ext>
            </a:extLst>
          </p:cNvPr>
          <p:cNvSpPr>
            <a:spLocks noGrp="1"/>
          </p:cNvSpPr>
          <p:nvPr>
            <p:ph type="title"/>
          </p:nvPr>
        </p:nvSpPr>
        <p:spPr/>
        <p:txBody>
          <a:bodyPr/>
          <a:lstStyle/>
          <a:p>
            <a:pPr algn="ctr"/>
            <a:r>
              <a:rPr lang="da-DK" dirty="0"/>
              <a:t>Intro til PBL-opgaven</a:t>
            </a:r>
          </a:p>
        </p:txBody>
      </p:sp>
      <p:sp>
        <p:nvSpPr>
          <p:cNvPr id="3" name="Pladsholder til indhold 2">
            <a:extLst>
              <a:ext uri="{FF2B5EF4-FFF2-40B4-BE49-F238E27FC236}">
                <a16:creationId xmlns:a16="http://schemas.microsoft.com/office/drawing/2014/main" id="{E52B358C-F7EE-BE27-0D0E-DABDD09E1CFD}"/>
              </a:ext>
            </a:extLst>
          </p:cNvPr>
          <p:cNvSpPr>
            <a:spLocks noGrp="1"/>
          </p:cNvSpPr>
          <p:nvPr>
            <p:ph idx="1"/>
          </p:nvPr>
        </p:nvSpPr>
        <p:spPr/>
        <p:txBody>
          <a:bodyPr/>
          <a:lstStyle/>
          <a:p>
            <a:r>
              <a:rPr lang="da-DK" dirty="0"/>
              <a:t>Vi gennemgår opgaveformuleringen.</a:t>
            </a:r>
          </a:p>
        </p:txBody>
      </p:sp>
    </p:spTree>
    <p:extLst>
      <p:ext uri="{BB962C8B-B14F-4D97-AF65-F5344CB8AC3E}">
        <p14:creationId xmlns:p14="http://schemas.microsoft.com/office/powerpoint/2010/main" val="2432712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7B8D8B-9AF7-3BD4-B95F-59B6D8BAC78A}"/>
              </a:ext>
            </a:extLst>
          </p:cNvPr>
          <p:cNvSpPr>
            <a:spLocks noGrp="1"/>
          </p:cNvSpPr>
          <p:nvPr>
            <p:ph type="title"/>
          </p:nvPr>
        </p:nvSpPr>
        <p:spPr/>
        <p:txBody>
          <a:bodyPr/>
          <a:lstStyle/>
          <a:p>
            <a:pPr algn="ctr"/>
            <a:r>
              <a:rPr lang="da-DK" dirty="0"/>
              <a:t>Sådan laver du et mundtligt oplæg til eksamen</a:t>
            </a:r>
          </a:p>
        </p:txBody>
      </p:sp>
      <p:sp>
        <p:nvSpPr>
          <p:cNvPr id="3" name="Pladsholder til indhold 2">
            <a:extLst>
              <a:ext uri="{FF2B5EF4-FFF2-40B4-BE49-F238E27FC236}">
                <a16:creationId xmlns:a16="http://schemas.microsoft.com/office/drawing/2014/main" id="{839820E6-E18F-A0B4-416C-576A0C8AA0C0}"/>
              </a:ext>
            </a:extLst>
          </p:cNvPr>
          <p:cNvSpPr>
            <a:spLocks noGrp="1"/>
          </p:cNvSpPr>
          <p:nvPr>
            <p:ph idx="1"/>
          </p:nvPr>
        </p:nvSpPr>
        <p:spPr/>
        <p:txBody>
          <a:bodyPr/>
          <a:lstStyle/>
          <a:p>
            <a:r>
              <a:rPr lang="da-DK" dirty="0"/>
              <a:t>Se slide </a:t>
            </a:r>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596188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E3449B-4C5B-263C-0AB7-D95FD138D79D}"/>
              </a:ext>
            </a:extLst>
          </p:cNvPr>
          <p:cNvSpPr>
            <a:spLocks noGrp="1"/>
          </p:cNvSpPr>
          <p:nvPr>
            <p:ph type="title"/>
          </p:nvPr>
        </p:nvSpPr>
        <p:spPr/>
        <p:txBody>
          <a:bodyPr/>
          <a:lstStyle/>
          <a:p>
            <a:pPr algn="ctr"/>
            <a:r>
              <a:rPr lang="da-DK" dirty="0"/>
              <a:t>I gang med opgaven</a:t>
            </a:r>
          </a:p>
        </p:txBody>
      </p:sp>
      <p:sp>
        <p:nvSpPr>
          <p:cNvPr id="3" name="Pladsholder til indhold 2">
            <a:extLst>
              <a:ext uri="{FF2B5EF4-FFF2-40B4-BE49-F238E27FC236}">
                <a16:creationId xmlns:a16="http://schemas.microsoft.com/office/drawing/2014/main" id="{C55059A7-8CB4-3897-256B-AA42A532EB26}"/>
              </a:ext>
            </a:extLst>
          </p:cNvPr>
          <p:cNvSpPr>
            <a:spLocks noGrp="1"/>
          </p:cNvSpPr>
          <p:nvPr>
            <p:ph idx="1"/>
          </p:nvPr>
        </p:nvSpPr>
        <p:spPr/>
        <p:txBody>
          <a:bodyPr/>
          <a:lstStyle/>
          <a:p>
            <a:r>
              <a:rPr lang="da-DK">
                <a:sym typeface="Wingdings" panose="05000000000000000000" pitchFamily="2" charset="2"/>
              </a:rPr>
              <a:t></a:t>
            </a:r>
            <a:endParaRPr lang="da-DK"/>
          </a:p>
        </p:txBody>
      </p:sp>
    </p:spTree>
    <p:extLst>
      <p:ext uri="{BB962C8B-B14F-4D97-AF65-F5344CB8AC3E}">
        <p14:creationId xmlns:p14="http://schemas.microsoft.com/office/powerpoint/2010/main" val="2347657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Metadata/LabelInfo.xml><?xml version="1.0" encoding="utf-8"?>
<clbl:labelList xmlns:clbl="http://schemas.microsoft.com/office/2020/mipLabelMetadata">
  <clbl:label id="{1b29427a-4ed3-4f0e-a3ff-ced1342f64ac}" enabled="0" method="" siteId="{1b29427a-4ed3-4f0e-a3ff-ced1342f64ac}" removed="1"/>
</clbl:labelList>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23</TotalTime>
  <Words>479</Words>
  <Application>Microsoft Office PowerPoint</Application>
  <PresentationFormat>Brugerdefineret</PresentationFormat>
  <Paragraphs>37</Paragraphs>
  <Slides>9</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9</vt:i4>
      </vt:variant>
    </vt:vector>
  </HeadingPairs>
  <TitlesOfParts>
    <vt:vector size="13" baseType="lpstr">
      <vt:lpstr>Arial</vt:lpstr>
      <vt:lpstr>Century Gothic</vt:lpstr>
      <vt:lpstr>Wingdings</vt:lpstr>
      <vt:lpstr>Præsentation med verden 16x9</vt:lpstr>
      <vt:lpstr>PBL – Den grønne trepart</vt:lpstr>
      <vt:lpstr>Dagens program</vt:lpstr>
      <vt:lpstr>Program for 2024</vt:lpstr>
      <vt:lpstr>Erhvervspolitik</vt:lpstr>
      <vt:lpstr>Typer af erhvervspolitik</vt:lpstr>
      <vt:lpstr>Typer af erhvervspolitik</vt:lpstr>
      <vt:lpstr>Intro til PBL-opgaven</vt:lpstr>
      <vt:lpstr>Sådan laver du et mundtligt oplæg til eksamen</vt:lpstr>
      <vt:lpstr>I gang med opgaven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2024-11-26T13:00:47Z</dcterms:created>
  <dcterms:modified xsi:type="dcterms:W3CDTF">2024-11-26T13:24:02Z</dcterms:modified>
</cp:coreProperties>
</file>