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59" r:id="rId9"/>
    <p:sldId id="264" r:id="rId10"/>
    <p:sldId id="265" r:id="rId11"/>
    <p:sldId id="266" r:id="rId12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032EA0-41A7-473B-A268-943CFF7CB8F2}" v="23" dt="2024-12-03T11:25:36.024"/>
  </p1510:revLst>
</p1510:revInfo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1" autoAdjust="0"/>
    <p:restoredTop sz="94886" autoAdjust="0"/>
  </p:normalViewPr>
  <p:slideViewPr>
    <p:cSldViewPr>
      <p:cViewPr>
        <p:scale>
          <a:sx n="69" d="100"/>
          <a:sy n="69" d="100"/>
        </p:scale>
        <p:origin x="372" y="68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nart Nelting Keller (LNKE - Underviser - VE - AK)" userId="0f8b2343-f0d9-4667-9071-fe4d1167a82f" providerId="ADAL" clId="{67032EA0-41A7-473B-A268-943CFF7CB8F2}"/>
    <pc:docChg chg="undo custSel addSld modSld">
      <pc:chgData name="Lennart Nelting Keller (LNKE - Underviser - VE - AK)" userId="0f8b2343-f0d9-4667-9071-fe4d1167a82f" providerId="ADAL" clId="{67032EA0-41A7-473B-A268-943CFF7CB8F2}" dt="2024-12-03T12:15:32.982" v="1306" actId="20577"/>
      <pc:docMkLst>
        <pc:docMk/>
      </pc:docMkLst>
      <pc:sldChg chg="modSp mod">
        <pc:chgData name="Lennart Nelting Keller (LNKE - Underviser - VE - AK)" userId="0f8b2343-f0d9-4667-9071-fe4d1167a82f" providerId="ADAL" clId="{67032EA0-41A7-473B-A268-943CFF7CB8F2}" dt="2024-12-03T12:15:32.982" v="1306" actId="20577"/>
        <pc:sldMkLst>
          <pc:docMk/>
          <pc:sldMk cId="1683696074" sldId="257"/>
        </pc:sldMkLst>
        <pc:spChg chg="mod">
          <ac:chgData name="Lennart Nelting Keller (LNKE - Underviser - VE - AK)" userId="0f8b2343-f0d9-4667-9071-fe4d1167a82f" providerId="ADAL" clId="{67032EA0-41A7-473B-A268-943CFF7CB8F2}" dt="2024-12-03T12:15:32.982" v="1306" actId="20577"/>
          <ac:spMkLst>
            <pc:docMk/>
            <pc:sldMk cId="1683696074" sldId="257"/>
            <ac:spMk id="3" creationId="{E610A0A6-209A-FD28-C394-8B8F3FE9AA9C}"/>
          </ac:spMkLst>
        </pc:spChg>
      </pc:sldChg>
      <pc:sldChg chg="modSp mod">
        <pc:chgData name="Lennart Nelting Keller (LNKE - Underviser - VE - AK)" userId="0f8b2343-f0d9-4667-9071-fe4d1167a82f" providerId="ADAL" clId="{67032EA0-41A7-473B-A268-943CFF7CB8F2}" dt="2024-12-03T11:23:30.514" v="468" actId="5793"/>
        <pc:sldMkLst>
          <pc:docMk/>
          <pc:sldMk cId="3706336045" sldId="258"/>
        </pc:sldMkLst>
        <pc:spChg chg="mod">
          <ac:chgData name="Lennart Nelting Keller (LNKE - Underviser - VE - AK)" userId="0f8b2343-f0d9-4667-9071-fe4d1167a82f" providerId="ADAL" clId="{67032EA0-41A7-473B-A268-943CFF7CB8F2}" dt="2024-12-03T11:23:30.514" v="468" actId="5793"/>
          <ac:spMkLst>
            <pc:docMk/>
            <pc:sldMk cId="3706336045" sldId="258"/>
            <ac:spMk id="3" creationId="{68E79A09-8CCC-2856-BEC1-6F363D8413F2}"/>
          </ac:spMkLst>
        </pc:spChg>
      </pc:sldChg>
      <pc:sldChg chg="modSp mod">
        <pc:chgData name="Lennart Nelting Keller (LNKE - Underviser - VE - AK)" userId="0f8b2343-f0d9-4667-9071-fe4d1167a82f" providerId="ADAL" clId="{67032EA0-41A7-473B-A268-943CFF7CB8F2}" dt="2024-12-03T11:39:19.401" v="550" actId="20577"/>
        <pc:sldMkLst>
          <pc:docMk/>
          <pc:sldMk cId="2498967802" sldId="259"/>
        </pc:sldMkLst>
        <pc:spChg chg="mod">
          <ac:chgData name="Lennart Nelting Keller (LNKE - Underviser - VE - AK)" userId="0f8b2343-f0d9-4667-9071-fe4d1167a82f" providerId="ADAL" clId="{67032EA0-41A7-473B-A268-943CFF7CB8F2}" dt="2024-12-03T11:39:19.401" v="550" actId="20577"/>
          <ac:spMkLst>
            <pc:docMk/>
            <pc:sldMk cId="2498967802" sldId="259"/>
            <ac:spMk id="4" creationId="{AC814EBB-3E45-2048-DF7A-35499D7CC402}"/>
          </ac:spMkLst>
        </pc:spChg>
      </pc:sldChg>
      <pc:sldChg chg="addSp delSp modSp new mod">
        <pc:chgData name="Lennart Nelting Keller (LNKE - Underviser - VE - AK)" userId="0f8b2343-f0d9-4667-9071-fe4d1167a82f" providerId="ADAL" clId="{67032EA0-41A7-473B-A268-943CFF7CB8F2}" dt="2024-12-03T11:15:54.295" v="209" actId="26606"/>
        <pc:sldMkLst>
          <pc:docMk/>
          <pc:sldMk cId="3885002014" sldId="260"/>
        </pc:sldMkLst>
        <pc:spChg chg="add del">
          <ac:chgData name="Lennart Nelting Keller (LNKE - Underviser - VE - AK)" userId="0f8b2343-f0d9-4667-9071-fe4d1167a82f" providerId="ADAL" clId="{67032EA0-41A7-473B-A268-943CFF7CB8F2}" dt="2024-12-03T11:15:54.295" v="209" actId="26606"/>
          <ac:spMkLst>
            <pc:docMk/>
            <pc:sldMk cId="3885002014" sldId="260"/>
            <ac:spMk id="2" creationId="{0D4F9193-280B-C92D-9246-2B660E0FC922}"/>
          </ac:spMkLst>
        </pc:spChg>
        <pc:spChg chg="del">
          <ac:chgData name="Lennart Nelting Keller (LNKE - Underviser - VE - AK)" userId="0f8b2343-f0d9-4667-9071-fe4d1167a82f" providerId="ADAL" clId="{67032EA0-41A7-473B-A268-943CFF7CB8F2}" dt="2024-12-03T11:15:33.107" v="204"/>
          <ac:spMkLst>
            <pc:docMk/>
            <pc:sldMk cId="3885002014" sldId="260"/>
            <ac:spMk id="3" creationId="{6FF83142-486E-996E-F0B9-543227EA273C}"/>
          </ac:spMkLst>
        </pc:spChg>
        <pc:picChg chg="add mod">
          <ac:chgData name="Lennart Nelting Keller (LNKE - Underviser - VE - AK)" userId="0f8b2343-f0d9-4667-9071-fe4d1167a82f" providerId="ADAL" clId="{67032EA0-41A7-473B-A268-943CFF7CB8F2}" dt="2024-12-03T11:15:54.295" v="209" actId="26606"/>
          <ac:picMkLst>
            <pc:docMk/>
            <pc:sldMk cId="3885002014" sldId="260"/>
            <ac:picMk id="4" creationId="{B66913D2-7AB4-CF2D-ACD8-AA6A6F8BA54D}"/>
          </ac:picMkLst>
        </pc:picChg>
      </pc:sldChg>
      <pc:sldChg chg="addSp delSp modSp new mod">
        <pc:chgData name="Lennart Nelting Keller (LNKE - Underviser - VE - AK)" userId="0f8b2343-f0d9-4667-9071-fe4d1167a82f" providerId="ADAL" clId="{67032EA0-41A7-473B-A268-943CFF7CB8F2}" dt="2024-12-03T11:19:26.026" v="383" actId="20577"/>
        <pc:sldMkLst>
          <pc:docMk/>
          <pc:sldMk cId="4171456912" sldId="261"/>
        </pc:sldMkLst>
        <pc:spChg chg="mod">
          <ac:chgData name="Lennart Nelting Keller (LNKE - Underviser - VE - AK)" userId="0f8b2343-f0d9-4667-9071-fe4d1167a82f" providerId="ADAL" clId="{67032EA0-41A7-473B-A268-943CFF7CB8F2}" dt="2024-12-03T11:19:26.026" v="383" actId="20577"/>
          <ac:spMkLst>
            <pc:docMk/>
            <pc:sldMk cId="4171456912" sldId="261"/>
            <ac:spMk id="2" creationId="{87751B83-2D66-C126-B82F-7588F64F9166}"/>
          </ac:spMkLst>
        </pc:spChg>
        <pc:spChg chg="del">
          <ac:chgData name="Lennart Nelting Keller (LNKE - Underviser - VE - AK)" userId="0f8b2343-f0d9-4667-9071-fe4d1167a82f" providerId="ADAL" clId="{67032EA0-41A7-473B-A268-943CFF7CB8F2}" dt="2024-12-03T11:18:53.384" v="339"/>
          <ac:spMkLst>
            <pc:docMk/>
            <pc:sldMk cId="4171456912" sldId="261"/>
            <ac:spMk id="3" creationId="{3FAAA4FC-318C-6FB4-3D52-D5EDB68FABE0}"/>
          </ac:spMkLst>
        </pc:spChg>
        <pc:picChg chg="add mod">
          <ac:chgData name="Lennart Nelting Keller (LNKE - Underviser - VE - AK)" userId="0f8b2343-f0d9-4667-9071-fe4d1167a82f" providerId="ADAL" clId="{67032EA0-41A7-473B-A268-943CFF7CB8F2}" dt="2024-12-03T11:18:58.315" v="342" actId="1076"/>
          <ac:picMkLst>
            <pc:docMk/>
            <pc:sldMk cId="4171456912" sldId="261"/>
            <ac:picMk id="1026" creationId="{F60AF182-7908-5387-D4EA-2204260B5EF5}"/>
          </ac:picMkLst>
        </pc:picChg>
        <pc:picChg chg="add mod">
          <ac:chgData name="Lennart Nelting Keller (LNKE - Underviser - VE - AK)" userId="0f8b2343-f0d9-4667-9071-fe4d1167a82f" providerId="ADAL" clId="{67032EA0-41A7-473B-A268-943CFF7CB8F2}" dt="2024-12-03T11:19:15.268" v="346" actId="1076"/>
          <ac:picMkLst>
            <pc:docMk/>
            <pc:sldMk cId="4171456912" sldId="261"/>
            <ac:picMk id="1028" creationId="{E5A71D1C-3A9D-3644-3883-6AC350B2C78E}"/>
          </ac:picMkLst>
        </pc:picChg>
      </pc:sldChg>
      <pc:sldChg chg="addSp delSp modSp new mod">
        <pc:chgData name="Lennart Nelting Keller (LNKE - Underviser - VE - AK)" userId="0f8b2343-f0d9-4667-9071-fe4d1167a82f" providerId="ADAL" clId="{67032EA0-41A7-473B-A268-943CFF7CB8F2}" dt="2024-12-03T11:22:42.610" v="452" actId="1076"/>
        <pc:sldMkLst>
          <pc:docMk/>
          <pc:sldMk cId="2341883352" sldId="262"/>
        </pc:sldMkLst>
        <pc:spChg chg="mod">
          <ac:chgData name="Lennart Nelting Keller (LNKE - Underviser - VE - AK)" userId="0f8b2343-f0d9-4667-9071-fe4d1167a82f" providerId="ADAL" clId="{67032EA0-41A7-473B-A268-943CFF7CB8F2}" dt="2024-12-03T11:20:36.035" v="445" actId="20577"/>
          <ac:spMkLst>
            <pc:docMk/>
            <pc:sldMk cId="2341883352" sldId="262"/>
            <ac:spMk id="2" creationId="{5FF4F36E-6533-A751-DFCA-0C2F3F31F258}"/>
          </ac:spMkLst>
        </pc:spChg>
        <pc:spChg chg="del">
          <ac:chgData name="Lennart Nelting Keller (LNKE - Underviser - VE - AK)" userId="0f8b2343-f0d9-4667-9071-fe4d1167a82f" providerId="ADAL" clId="{67032EA0-41A7-473B-A268-943CFF7CB8F2}" dt="2024-12-03T11:21:59.299" v="446"/>
          <ac:spMkLst>
            <pc:docMk/>
            <pc:sldMk cId="2341883352" sldId="262"/>
            <ac:spMk id="3" creationId="{18C19DB1-419F-2801-F7A8-B13988D19906}"/>
          </ac:spMkLst>
        </pc:spChg>
        <pc:picChg chg="add mod">
          <ac:chgData name="Lennart Nelting Keller (LNKE - Underviser - VE - AK)" userId="0f8b2343-f0d9-4667-9071-fe4d1167a82f" providerId="ADAL" clId="{67032EA0-41A7-473B-A268-943CFF7CB8F2}" dt="2024-12-03T11:22:06.023" v="449" actId="1076"/>
          <ac:picMkLst>
            <pc:docMk/>
            <pc:sldMk cId="2341883352" sldId="262"/>
            <ac:picMk id="2050" creationId="{216166F1-63EC-EE6C-E3F4-B03F942D01C0}"/>
          </ac:picMkLst>
        </pc:picChg>
        <pc:picChg chg="add mod">
          <ac:chgData name="Lennart Nelting Keller (LNKE - Underviser - VE - AK)" userId="0f8b2343-f0d9-4667-9071-fe4d1167a82f" providerId="ADAL" clId="{67032EA0-41A7-473B-A268-943CFF7CB8F2}" dt="2024-12-03T11:22:42.610" v="452" actId="1076"/>
          <ac:picMkLst>
            <pc:docMk/>
            <pc:sldMk cId="2341883352" sldId="262"/>
            <ac:picMk id="2052" creationId="{5F8C4FB2-29F5-9CDF-CC97-21C46BB5BB29}"/>
          </ac:picMkLst>
        </pc:picChg>
      </pc:sldChg>
      <pc:sldChg chg="addSp delSp modSp new mod">
        <pc:chgData name="Lennart Nelting Keller (LNKE - Underviser - VE - AK)" userId="0f8b2343-f0d9-4667-9071-fe4d1167a82f" providerId="ADAL" clId="{67032EA0-41A7-473B-A268-943CFF7CB8F2}" dt="2024-12-03T11:25:36.016" v="505" actId="20577"/>
        <pc:sldMkLst>
          <pc:docMk/>
          <pc:sldMk cId="928060962" sldId="263"/>
        </pc:sldMkLst>
        <pc:spChg chg="mod">
          <ac:chgData name="Lennart Nelting Keller (LNKE - Underviser - VE - AK)" userId="0f8b2343-f0d9-4667-9071-fe4d1167a82f" providerId="ADAL" clId="{67032EA0-41A7-473B-A268-943CFF7CB8F2}" dt="2024-12-03T11:24:34.035" v="500" actId="20577"/>
          <ac:spMkLst>
            <pc:docMk/>
            <pc:sldMk cId="928060962" sldId="263"/>
            <ac:spMk id="2" creationId="{84B72328-23FF-EC3B-D95B-C26ABF1AC029}"/>
          </ac:spMkLst>
        </pc:spChg>
        <pc:spChg chg="del">
          <ac:chgData name="Lennart Nelting Keller (LNKE - Underviser - VE - AK)" userId="0f8b2343-f0d9-4667-9071-fe4d1167a82f" providerId="ADAL" clId="{67032EA0-41A7-473B-A268-943CFF7CB8F2}" dt="2024-12-03T11:24:18.053" v="470"/>
          <ac:spMkLst>
            <pc:docMk/>
            <pc:sldMk cId="928060962" sldId="263"/>
            <ac:spMk id="3" creationId="{4DB01D0D-CEAE-6EA5-8199-2A466C2A7FE1}"/>
          </ac:spMkLst>
        </pc:spChg>
        <pc:spChg chg="add mod">
          <ac:chgData name="Lennart Nelting Keller (LNKE - Underviser - VE - AK)" userId="0f8b2343-f0d9-4667-9071-fe4d1167a82f" providerId="ADAL" clId="{67032EA0-41A7-473B-A268-943CFF7CB8F2}" dt="2024-12-03T11:25:36.016" v="505" actId="20577"/>
          <ac:spMkLst>
            <pc:docMk/>
            <pc:sldMk cId="928060962" sldId="263"/>
            <ac:spMk id="4" creationId="{ED72E1B2-794F-7C9C-B016-0C42B45426EC}"/>
          </ac:spMkLst>
        </pc:spChg>
        <pc:picChg chg="add mod">
          <ac:chgData name="Lennart Nelting Keller (LNKE - Underviser - VE - AK)" userId="0f8b2343-f0d9-4667-9071-fe4d1167a82f" providerId="ADAL" clId="{67032EA0-41A7-473B-A268-943CFF7CB8F2}" dt="2024-12-03T11:25:31.348" v="503" actId="1076"/>
          <ac:picMkLst>
            <pc:docMk/>
            <pc:sldMk cId="928060962" sldId="263"/>
            <ac:picMk id="3074" creationId="{1D3E45AC-D231-0F14-71DF-A754707CC20C}"/>
          </ac:picMkLst>
        </pc:picChg>
      </pc:sldChg>
      <pc:sldChg chg="modSp new mod">
        <pc:chgData name="Lennart Nelting Keller (LNKE - Underviser - VE - AK)" userId="0f8b2343-f0d9-4667-9071-fe4d1167a82f" providerId="ADAL" clId="{67032EA0-41A7-473B-A268-943CFF7CB8F2}" dt="2024-12-03T11:52:31.398" v="686" actId="368"/>
        <pc:sldMkLst>
          <pc:docMk/>
          <pc:sldMk cId="765554355" sldId="264"/>
        </pc:sldMkLst>
        <pc:spChg chg="mod">
          <ac:chgData name="Lennart Nelting Keller (LNKE - Underviser - VE - AK)" userId="0f8b2343-f0d9-4667-9071-fe4d1167a82f" providerId="ADAL" clId="{67032EA0-41A7-473B-A268-943CFF7CB8F2}" dt="2024-12-03T11:39:29.953" v="571" actId="20577"/>
          <ac:spMkLst>
            <pc:docMk/>
            <pc:sldMk cId="765554355" sldId="264"/>
            <ac:spMk id="2" creationId="{BCF55411-602C-B8EB-58E5-5A6E476742D7}"/>
          </ac:spMkLst>
        </pc:spChg>
        <pc:spChg chg="mod">
          <ac:chgData name="Lennart Nelting Keller (LNKE - Underviser - VE - AK)" userId="0f8b2343-f0d9-4667-9071-fe4d1167a82f" providerId="ADAL" clId="{67032EA0-41A7-473B-A268-943CFF7CB8F2}" dt="2024-12-03T11:52:31.398" v="686" actId="368"/>
          <ac:spMkLst>
            <pc:docMk/>
            <pc:sldMk cId="765554355" sldId="264"/>
            <ac:spMk id="3" creationId="{815881D5-15C5-FD41-7DB3-6D68978D5877}"/>
          </ac:spMkLst>
        </pc:spChg>
      </pc:sldChg>
      <pc:sldChg chg="addSp delSp modSp new mod modClrScheme chgLayout">
        <pc:chgData name="Lennart Nelting Keller (LNKE - Underviser - VE - AK)" userId="0f8b2343-f0d9-4667-9071-fe4d1167a82f" providerId="ADAL" clId="{67032EA0-41A7-473B-A268-943CFF7CB8F2}" dt="2024-12-03T11:58:18.608" v="722" actId="22"/>
        <pc:sldMkLst>
          <pc:docMk/>
          <pc:sldMk cId="2371259404" sldId="265"/>
        </pc:sldMkLst>
        <pc:spChg chg="mod ord">
          <ac:chgData name="Lennart Nelting Keller (LNKE - Underviser - VE - AK)" userId="0f8b2343-f0d9-4667-9071-fe4d1167a82f" providerId="ADAL" clId="{67032EA0-41A7-473B-A268-943CFF7CB8F2}" dt="2024-12-03T11:53:52.249" v="720" actId="700"/>
          <ac:spMkLst>
            <pc:docMk/>
            <pc:sldMk cId="2371259404" sldId="265"/>
            <ac:spMk id="2" creationId="{C25CF467-8FA9-CDE0-E46D-69CE8108CD5B}"/>
          </ac:spMkLst>
        </pc:spChg>
        <pc:spChg chg="del mod ord">
          <ac:chgData name="Lennart Nelting Keller (LNKE - Underviser - VE - AK)" userId="0f8b2343-f0d9-4667-9071-fe4d1167a82f" providerId="ADAL" clId="{67032EA0-41A7-473B-A268-943CFF7CB8F2}" dt="2024-12-03T11:53:52.249" v="720" actId="700"/>
          <ac:spMkLst>
            <pc:docMk/>
            <pc:sldMk cId="2371259404" sldId="265"/>
            <ac:spMk id="3" creationId="{58C79EDC-EA7F-BB3A-5754-AB37ED067B60}"/>
          </ac:spMkLst>
        </pc:spChg>
        <pc:spChg chg="add del mod ord">
          <ac:chgData name="Lennart Nelting Keller (LNKE - Underviser - VE - AK)" userId="0f8b2343-f0d9-4667-9071-fe4d1167a82f" providerId="ADAL" clId="{67032EA0-41A7-473B-A268-943CFF7CB8F2}" dt="2024-12-03T11:58:18.608" v="722" actId="22"/>
          <ac:spMkLst>
            <pc:docMk/>
            <pc:sldMk cId="2371259404" sldId="265"/>
            <ac:spMk id="4" creationId="{7C4FB2E5-DDD7-0B8C-53F6-0CF531F5ED41}"/>
          </ac:spMkLst>
        </pc:spChg>
        <pc:spChg chg="add del mod ord">
          <ac:chgData name="Lennart Nelting Keller (LNKE - Underviser - VE - AK)" userId="0f8b2343-f0d9-4667-9071-fe4d1167a82f" providerId="ADAL" clId="{67032EA0-41A7-473B-A268-943CFF7CB8F2}" dt="2024-12-03T11:53:53.632" v="721" actId="22"/>
          <ac:spMkLst>
            <pc:docMk/>
            <pc:sldMk cId="2371259404" sldId="265"/>
            <ac:spMk id="5" creationId="{0D488B72-20D2-F742-BAAF-700E0FD5F32D}"/>
          </ac:spMkLst>
        </pc:spChg>
        <pc:picChg chg="add mod ord">
          <ac:chgData name="Lennart Nelting Keller (LNKE - Underviser - VE - AK)" userId="0f8b2343-f0d9-4667-9071-fe4d1167a82f" providerId="ADAL" clId="{67032EA0-41A7-473B-A268-943CFF7CB8F2}" dt="2024-12-03T11:53:53.632" v="721" actId="22"/>
          <ac:picMkLst>
            <pc:docMk/>
            <pc:sldMk cId="2371259404" sldId="265"/>
            <ac:picMk id="7" creationId="{54C2F49C-D474-A014-0D69-2CA7BD815378}"/>
          </ac:picMkLst>
        </pc:picChg>
        <pc:picChg chg="add mod ord">
          <ac:chgData name="Lennart Nelting Keller (LNKE - Underviser - VE - AK)" userId="0f8b2343-f0d9-4667-9071-fe4d1167a82f" providerId="ADAL" clId="{67032EA0-41A7-473B-A268-943CFF7CB8F2}" dt="2024-12-03T11:58:18.608" v="722" actId="22"/>
          <ac:picMkLst>
            <pc:docMk/>
            <pc:sldMk cId="2371259404" sldId="265"/>
            <ac:picMk id="9" creationId="{DEB63A9A-3BE8-0A5B-ECF4-2BF6EE185303}"/>
          </ac:picMkLst>
        </pc:picChg>
      </pc:sldChg>
      <pc:sldChg chg="addSp delSp modSp new mod modClrScheme chgLayout">
        <pc:chgData name="Lennart Nelting Keller (LNKE - Underviser - VE - AK)" userId="0f8b2343-f0d9-4667-9071-fe4d1167a82f" providerId="ADAL" clId="{67032EA0-41A7-473B-A268-943CFF7CB8F2}" dt="2024-12-03T12:14:56.524" v="1219" actId="20577"/>
        <pc:sldMkLst>
          <pc:docMk/>
          <pc:sldMk cId="4097738096" sldId="266"/>
        </pc:sldMkLst>
        <pc:spChg chg="del mod ord">
          <ac:chgData name="Lennart Nelting Keller (LNKE - Underviser - VE - AK)" userId="0f8b2343-f0d9-4667-9071-fe4d1167a82f" providerId="ADAL" clId="{67032EA0-41A7-473B-A268-943CFF7CB8F2}" dt="2024-12-03T12:06:10.879" v="724" actId="700"/>
          <ac:spMkLst>
            <pc:docMk/>
            <pc:sldMk cId="4097738096" sldId="266"/>
            <ac:spMk id="2" creationId="{EAD9F0F4-B504-6399-5792-00E4DF42B7E4}"/>
          </ac:spMkLst>
        </pc:spChg>
        <pc:spChg chg="del mod ord">
          <ac:chgData name="Lennart Nelting Keller (LNKE - Underviser - VE - AK)" userId="0f8b2343-f0d9-4667-9071-fe4d1167a82f" providerId="ADAL" clId="{67032EA0-41A7-473B-A268-943CFF7CB8F2}" dt="2024-12-03T12:06:10.879" v="724" actId="700"/>
          <ac:spMkLst>
            <pc:docMk/>
            <pc:sldMk cId="4097738096" sldId="266"/>
            <ac:spMk id="3" creationId="{7D4262AB-B264-038C-3176-1A29ED49D069}"/>
          </ac:spMkLst>
        </pc:spChg>
        <pc:spChg chg="del">
          <ac:chgData name="Lennart Nelting Keller (LNKE - Underviser - VE - AK)" userId="0f8b2343-f0d9-4667-9071-fe4d1167a82f" providerId="ADAL" clId="{67032EA0-41A7-473B-A268-943CFF7CB8F2}" dt="2024-12-03T12:06:10.879" v="724" actId="700"/>
          <ac:spMkLst>
            <pc:docMk/>
            <pc:sldMk cId="4097738096" sldId="266"/>
            <ac:spMk id="4" creationId="{97DFF70E-8A6D-7984-1E90-13DC3F144CE1}"/>
          </ac:spMkLst>
        </pc:spChg>
        <pc:spChg chg="add mod ord">
          <ac:chgData name="Lennart Nelting Keller (LNKE - Underviser - VE - AK)" userId="0f8b2343-f0d9-4667-9071-fe4d1167a82f" providerId="ADAL" clId="{67032EA0-41A7-473B-A268-943CFF7CB8F2}" dt="2024-12-03T12:06:23.690" v="744" actId="122"/>
          <ac:spMkLst>
            <pc:docMk/>
            <pc:sldMk cId="4097738096" sldId="266"/>
            <ac:spMk id="5" creationId="{09D1310A-2165-B6B0-6EFC-CCC4D1DAE9A3}"/>
          </ac:spMkLst>
        </pc:spChg>
        <pc:spChg chg="add mod ord">
          <ac:chgData name="Lennart Nelting Keller (LNKE - Underviser - VE - AK)" userId="0f8b2343-f0d9-4667-9071-fe4d1167a82f" providerId="ADAL" clId="{67032EA0-41A7-473B-A268-943CFF7CB8F2}" dt="2024-12-03T12:14:56.524" v="1219" actId="20577"/>
          <ac:spMkLst>
            <pc:docMk/>
            <pc:sldMk cId="4097738096" sldId="266"/>
            <ac:spMk id="6" creationId="{FAFA0AB5-EDBF-8441-9D63-4C3A268D452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03-12-2024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03-12-2024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03-12-2024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03-12-2024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03-12-2024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03-12-2024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03-12-2024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03-12-2024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03-12-2024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03-12-2024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03-12-2024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03-12-2024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03-12-2024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.dk/lyd/p3/tyran-4747004850000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Imperierne i Asien og Afrika 2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Kapløbet om Afrika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D8BEDD-90EC-16CF-43E0-370B5064E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610A0A6-209A-FD28-C394-8B8F3FE9AA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Opsamling fra sidst</a:t>
            </a:r>
          </a:p>
          <a:p>
            <a:r>
              <a:rPr lang="da-DK" dirty="0"/>
              <a:t>2) Berlinkonferencen &amp; Kapløbet om Afrika</a:t>
            </a:r>
          </a:p>
          <a:p>
            <a:r>
              <a:rPr lang="da-DK" dirty="0"/>
              <a:t>3) I gang med </a:t>
            </a:r>
            <a:r>
              <a:rPr lang="da-DK"/>
              <a:t>historisk reportage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83696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05F13E-FCEA-85A5-19C9-1BCD99341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Opsamling fra sidst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E79A09-8CCC-2856-BEC1-6F363D8413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Hvordan blev Kina underlagt britisk styre?</a:t>
            </a:r>
          </a:p>
          <a:p>
            <a:pPr lvl="1"/>
            <a:r>
              <a:rPr lang="da-DK" dirty="0"/>
              <a:t>Opiumskrigene</a:t>
            </a:r>
          </a:p>
          <a:p>
            <a:pPr lvl="1"/>
            <a:r>
              <a:rPr lang="da-DK" dirty="0"/>
              <a:t>Storbritannien var frustreret over handelsunderskud med Kina</a:t>
            </a:r>
          </a:p>
          <a:p>
            <a:pPr lvl="1"/>
            <a:r>
              <a:rPr lang="da-DK" dirty="0"/>
              <a:t>Bokseropstanden 1900: Kinas forsøg på at kæmpe mod de vestlige lande</a:t>
            </a:r>
          </a:p>
          <a:p>
            <a:r>
              <a:rPr lang="da-DK" dirty="0"/>
              <a:t>Hvilken rolle spiller Indien for Storbritanniens økonomi?</a:t>
            </a:r>
          </a:p>
          <a:p>
            <a:pPr lvl="1"/>
            <a:r>
              <a:rPr lang="da-DK" dirty="0"/>
              <a:t>”Juvelen i den britiske krone”</a:t>
            </a:r>
          </a:p>
          <a:p>
            <a:pPr lvl="1"/>
            <a:r>
              <a:rPr lang="da-DK" dirty="0"/>
              <a:t>Indien blev reduceret til leverandører af råvarer til Storbritanniens økonomi</a:t>
            </a:r>
          </a:p>
          <a:p>
            <a:r>
              <a:rPr lang="da-DK" dirty="0"/>
              <a:t>Og hvad med øvrige områder?</a:t>
            </a:r>
          </a:p>
          <a:p>
            <a:pPr lvl="1"/>
            <a:r>
              <a:rPr lang="da-DK" dirty="0"/>
              <a:t>Frankrig i Laos, Vietnam, </a:t>
            </a:r>
            <a:r>
              <a:rPr lang="da-DK" dirty="0" err="1"/>
              <a:t>Combodia</a:t>
            </a:r>
            <a:endParaRPr lang="da-DK" dirty="0"/>
          </a:p>
          <a:p>
            <a:pPr marL="4572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06336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4F9193-280B-C92D-9246-2B660E0FC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66913D2-7AB4-CF2D-ACD8-AA6A6F8BA54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864" y="127275"/>
            <a:ext cx="9865096" cy="6603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500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751B83-2D66-C126-B82F-7588F64F9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Hvorfor hedder øllen </a:t>
            </a:r>
            <a:r>
              <a:rPr lang="da-DK" dirty="0" err="1"/>
              <a:t>india</a:t>
            </a:r>
            <a:r>
              <a:rPr lang="da-DK" dirty="0"/>
              <a:t> </a:t>
            </a:r>
            <a:r>
              <a:rPr lang="da-DK" dirty="0" err="1"/>
              <a:t>pale</a:t>
            </a:r>
            <a:r>
              <a:rPr lang="da-DK" dirty="0"/>
              <a:t> ale?</a:t>
            </a:r>
          </a:p>
        </p:txBody>
      </p:sp>
      <p:pic>
        <p:nvPicPr>
          <p:cNvPr id="1026" name="Picture 2" descr="India Pale Ale - shop.aarhusbryghus.dk">
            <a:extLst>
              <a:ext uri="{FF2B5EF4-FFF2-40B4-BE49-F238E27FC236}">
                <a16:creationId xmlns:a16="http://schemas.microsoft.com/office/drawing/2014/main" id="{F60AF182-7908-5387-D4EA-2204260B5EF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844" y="1916832"/>
            <a:ext cx="3681471" cy="4378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MC Indian Pale Ale">
            <a:extLst>
              <a:ext uri="{FF2B5EF4-FFF2-40B4-BE49-F238E27FC236}">
                <a16:creationId xmlns:a16="http://schemas.microsoft.com/office/drawing/2014/main" id="{E5A71D1C-3A9D-3644-3883-6AC350B2C7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6420" y="1801800"/>
            <a:ext cx="4608512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1456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F4F36E-6533-A751-DFCA-0C2F3F31F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Frankrig i </a:t>
            </a:r>
            <a:r>
              <a:rPr lang="da-DK" dirty="0" err="1"/>
              <a:t>sydøstasien</a:t>
            </a:r>
            <a:endParaRPr lang="da-DK" dirty="0"/>
          </a:p>
        </p:txBody>
      </p:sp>
      <p:pic>
        <p:nvPicPr>
          <p:cNvPr id="2050" name="Picture 2" descr="US, China Face Off Over Legacy in Cambodia">
            <a:extLst>
              <a:ext uri="{FF2B5EF4-FFF2-40B4-BE49-F238E27FC236}">
                <a16:creationId xmlns:a16="http://schemas.microsoft.com/office/drawing/2014/main" id="{216166F1-63EC-EE6C-E3F4-B03F942D01C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56" y="2636912"/>
            <a:ext cx="5364909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han Thi Kim Phuc - Wikipedia">
            <a:extLst>
              <a:ext uri="{FF2B5EF4-FFF2-40B4-BE49-F238E27FC236}">
                <a16:creationId xmlns:a16="http://schemas.microsoft.com/office/drawing/2014/main" id="{5F8C4FB2-29F5-9CDF-CC97-21C46BB5BB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0396" y="2160240"/>
            <a:ext cx="5900657" cy="350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1883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B72328-23FF-EC3B-D95B-C26ABF1AC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De røde Khmer og borgerkrigen</a:t>
            </a:r>
          </a:p>
        </p:txBody>
      </p:sp>
      <p:pic>
        <p:nvPicPr>
          <p:cNvPr id="3074" name="Picture 2" descr="Life expectancy in Cambodia from 1950 to 2015. Notice the sharp drop under  Pol Pot : r/EnoughCommieSpam">
            <a:extLst>
              <a:ext uri="{FF2B5EF4-FFF2-40B4-BE49-F238E27FC236}">
                <a16:creationId xmlns:a16="http://schemas.microsoft.com/office/drawing/2014/main" id="{1D3E45AC-D231-0F14-71DF-A754707CC20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56" y="2057400"/>
            <a:ext cx="6223541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ED72E1B2-794F-7C9C-B016-0C42B45426EC}"/>
              </a:ext>
            </a:extLst>
          </p:cNvPr>
          <p:cNvSpPr txBox="1"/>
          <p:nvPr/>
        </p:nvSpPr>
        <p:spPr>
          <a:xfrm>
            <a:off x="7102524" y="2276872"/>
            <a:ext cx="4104456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sz="2400" dirty="0">
                <a:hlinkClick r:id="rId3"/>
              </a:rPr>
              <a:t>https://www.dr.dk/lyd/p3/tyran-4747004850000</a:t>
            </a:r>
            <a:endParaRPr lang="da-DK" sz="2400" dirty="0"/>
          </a:p>
          <a:p>
            <a:pPr>
              <a:lnSpc>
                <a:spcPct val="90000"/>
              </a:lnSpc>
            </a:pPr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928060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0E324BF-9079-DA83-FC47-C67EA28CF5B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23"/>
            <a:ext cx="5086300" cy="6879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AC814EBB-3E45-2048-DF7A-35499D7CC402}"/>
              </a:ext>
            </a:extLst>
          </p:cNvPr>
          <p:cNvSpPr txBox="1"/>
          <p:nvPr/>
        </p:nvSpPr>
        <p:spPr>
          <a:xfrm>
            <a:off x="5590356" y="692696"/>
            <a:ext cx="63367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sz="2400" dirty="0"/>
              <a:t>Kapløbet om Afrika 1882-1900</a:t>
            </a:r>
          </a:p>
          <a:p>
            <a:pPr>
              <a:lnSpc>
                <a:spcPct val="90000"/>
              </a:lnSpc>
            </a:pPr>
            <a:endParaRPr lang="da-DK" sz="2400" dirty="0"/>
          </a:p>
          <a:p>
            <a:pPr>
              <a:lnSpc>
                <a:spcPct val="90000"/>
              </a:lnSpc>
            </a:pPr>
            <a:r>
              <a:rPr lang="da-DK" sz="2400" dirty="0"/>
              <a:t>Berlinkonferencen (Oplæg fra mig </a:t>
            </a:r>
            <a:r>
              <a:rPr lang="da-DK" sz="2400" dirty="0">
                <a:sym typeface="Wingdings" panose="05000000000000000000" pitchFamily="2" charset="2"/>
              </a:rPr>
              <a:t></a:t>
            </a:r>
            <a:r>
              <a:rPr lang="da-DK" sz="2400" dirty="0"/>
              <a:t>)</a:t>
            </a:r>
          </a:p>
          <a:p>
            <a:pPr>
              <a:lnSpc>
                <a:spcPct val="90000"/>
              </a:lnSpc>
            </a:pPr>
            <a:endParaRPr lang="da-DK" sz="2400" dirty="0"/>
          </a:p>
          <a:p>
            <a:pPr>
              <a:lnSpc>
                <a:spcPct val="90000"/>
              </a:lnSpc>
            </a:pPr>
            <a:r>
              <a:rPr lang="da-DK" sz="2400" dirty="0"/>
              <a:t>Belgisk Congo – Belgien som kolonimagt</a:t>
            </a:r>
          </a:p>
          <a:p>
            <a:pPr>
              <a:lnSpc>
                <a:spcPct val="90000"/>
              </a:lnSpc>
            </a:pPr>
            <a:endParaRPr lang="da-DK" sz="2400" dirty="0"/>
          </a:p>
          <a:p>
            <a:pPr>
              <a:lnSpc>
                <a:spcPct val="90000"/>
              </a:lnSpc>
            </a:pPr>
            <a:r>
              <a:rPr lang="da-DK" sz="2400" dirty="0"/>
              <a:t>Frankrig som kolonimagt</a:t>
            </a:r>
          </a:p>
          <a:p>
            <a:pPr>
              <a:lnSpc>
                <a:spcPct val="90000"/>
              </a:lnSpc>
            </a:pPr>
            <a:endParaRPr lang="da-DK" sz="2400" dirty="0"/>
          </a:p>
          <a:p>
            <a:pPr>
              <a:lnSpc>
                <a:spcPct val="90000"/>
              </a:lnSpc>
            </a:pPr>
            <a:r>
              <a:rPr lang="da-DK" sz="2400" dirty="0"/>
              <a:t>Storbritannien som kolonimagt</a:t>
            </a:r>
            <a:endParaRPr lang="da-DK" sz="2400" dirty="0">
              <a:sym typeface="Wingdings" panose="05000000000000000000" pitchFamily="2" charset="2"/>
            </a:endParaRPr>
          </a:p>
          <a:p>
            <a:pPr>
              <a:lnSpc>
                <a:spcPct val="90000"/>
              </a:lnSpc>
            </a:pPr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2498967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F55411-602C-B8EB-58E5-5A6E47674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Berlinkonferencen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15881D5-15C5-FD41-7DB3-6D68978D58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i 1884 tog Otto Von Bismarck initiativ til en konference mellem en række europæiske stater og USA om koloniseringen af  Afrika. Også </a:t>
            </a:r>
            <a:r>
              <a:rPr lang="da-DK" dirty="0" err="1"/>
              <a:t>osmannerriget</a:t>
            </a:r>
            <a:r>
              <a:rPr lang="da-DK" dirty="0"/>
              <a:t> deltog.</a:t>
            </a:r>
          </a:p>
          <a:p>
            <a:r>
              <a:rPr lang="da-DK" dirty="0"/>
              <a:t>Formålet var at aftale spillereglerne for hvornår man kunne </a:t>
            </a:r>
            <a:r>
              <a:rPr lang="da-DK" dirty="0" err="1"/>
              <a:t>claime</a:t>
            </a:r>
            <a:r>
              <a:rPr lang="da-DK" dirty="0"/>
              <a:t> land i Afrika</a:t>
            </a:r>
          </a:p>
          <a:p>
            <a:r>
              <a:rPr lang="da-DK" dirty="0"/>
              <a:t>For at det skulle respekteres af de øvrige magter, skulle herredømmet være effektivt med en militær tilstedeværelse, en koloniadministration og økonomisk aktivitet.</a:t>
            </a:r>
          </a:p>
          <a:p>
            <a:r>
              <a:rPr lang="da-DK" dirty="0"/>
              <a:t>I det store og hele blev Afrika opfattet og behandlet som et herreløst og uciviliseret kontinent. De afrikanske høvdingedømmer og kongedømmer anså man ikke for suveræne stater.</a:t>
            </a:r>
          </a:p>
        </p:txBody>
      </p:sp>
    </p:spTree>
    <p:extLst>
      <p:ext uri="{BB962C8B-B14F-4D97-AF65-F5344CB8AC3E}">
        <p14:creationId xmlns:p14="http://schemas.microsoft.com/office/powerpoint/2010/main" val="765554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5CF467-8FA9-CDE0-E46D-69CE8108C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Berlinkonferencen</a:t>
            </a:r>
          </a:p>
        </p:txBody>
      </p:sp>
      <p:pic>
        <p:nvPicPr>
          <p:cNvPr id="9" name="Pladsholder til indhold 8">
            <a:extLst>
              <a:ext uri="{FF2B5EF4-FFF2-40B4-BE49-F238E27FC236}">
                <a16:creationId xmlns:a16="http://schemas.microsoft.com/office/drawing/2014/main" id="{DEB63A9A-3BE8-0A5B-ECF4-2BF6EE18530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16050" y="1828800"/>
            <a:ext cx="4343400" cy="4343400"/>
          </a:xfrm>
        </p:spPr>
      </p:pic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54C2F49C-D474-A014-0D69-2CA7BD81537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45250" y="1828800"/>
            <a:ext cx="4343400" cy="4343400"/>
          </a:xfrm>
        </p:spPr>
      </p:pic>
    </p:spTree>
    <p:extLst>
      <p:ext uri="{BB962C8B-B14F-4D97-AF65-F5344CB8AC3E}">
        <p14:creationId xmlns:p14="http://schemas.microsoft.com/office/powerpoint/2010/main" val="237125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09D1310A-2165-B6B0-6EFC-CCC4D1DAE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err="1"/>
              <a:t>Prompting</a:t>
            </a:r>
            <a:r>
              <a:rPr lang="da-DK" dirty="0"/>
              <a:t> i Copilot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FAFA0AB5-EDBF-8441-9D63-4C3A268D45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 kan spørge den om alt. Den vil ikke svare på alt og er politisk korrekt, uanset hvor meget jeg prøvede at fjerne afrikanerne fra billederne så ville den ikke – og det er et problem for de var ikke til stede.</a:t>
            </a:r>
          </a:p>
          <a:p>
            <a:r>
              <a:rPr lang="da-DK" dirty="0"/>
              <a:t>Det er kun jeres fantasi og kreativitet der sætter grænsen</a:t>
            </a:r>
          </a:p>
          <a:p>
            <a:r>
              <a:rPr lang="da-DK" dirty="0"/>
              <a:t>Men i skal tænke over hvordan i vil faktatjekke den, for den er ikke altid troværdig.</a:t>
            </a:r>
          </a:p>
          <a:p>
            <a:r>
              <a:rPr lang="da-DK" dirty="0"/>
              <a:t>Dette modul og næste virtuelle modul til oplægget. Fremlæggelser mandag d. 16</a:t>
            </a:r>
          </a:p>
        </p:txBody>
      </p:sp>
    </p:spTree>
    <p:extLst>
      <p:ext uri="{BB962C8B-B14F-4D97-AF65-F5344CB8AC3E}">
        <p14:creationId xmlns:p14="http://schemas.microsoft.com/office/powerpoint/2010/main" val="409773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113</TotalTime>
  <Words>335</Words>
  <Application>Microsoft Office PowerPoint</Application>
  <PresentationFormat>Brugerdefineret</PresentationFormat>
  <Paragraphs>41</Paragraphs>
  <Slides>11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5" baseType="lpstr">
      <vt:lpstr>Arial</vt:lpstr>
      <vt:lpstr>Century Gothic</vt:lpstr>
      <vt:lpstr>Wingdings</vt:lpstr>
      <vt:lpstr>Præsentation med verden 16x9</vt:lpstr>
      <vt:lpstr>Imperierne i Asien og Afrika 2</vt:lpstr>
      <vt:lpstr>Dagens program</vt:lpstr>
      <vt:lpstr>Opsamling fra sidst</vt:lpstr>
      <vt:lpstr>PowerPoint-præsentation</vt:lpstr>
      <vt:lpstr>Hvorfor hedder øllen india pale ale?</vt:lpstr>
      <vt:lpstr>Frankrig i sydøstasien</vt:lpstr>
      <vt:lpstr>De røde Khmer og borgerkrigen</vt:lpstr>
      <vt:lpstr>PowerPoint-præsentation</vt:lpstr>
      <vt:lpstr>Berlinkonferencen</vt:lpstr>
      <vt:lpstr>Berlinkonferencen</vt:lpstr>
      <vt:lpstr>Prompting i Copilot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Lennart Nelting Keller (LNKE - Underviser - VE - AK)</dc:creator>
  <cp:lastModifiedBy>Lennart Nelting Keller (LNKE - Underviser - VE - AK)</cp:lastModifiedBy>
  <cp:revision>1</cp:revision>
  <dcterms:created xsi:type="dcterms:W3CDTF">2024-12-02T11:51:03Z</dcterms:created>
  <dcterms:modified xsi:type="dcterms:W3CDTF">2024-12-03T12:15:35Z</dcterms:modified>
</cp:coreProperties>
</file>