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E3283-59CB-4024-BAA9-7A02D58097FB}" v="3" dt="2024-12-06T10:09:50.929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94886" autoAdjust="0"/>
  </p:normalViewPr>
  <p:slideViewPr>
    <p:cSldViewPr>
      <p:cViewPr varScale="1">
        <p:scale>
          <a:sx n="70" d="100"/>
          <a:sy n="70" d="100"/>
        </p:scale>
        <p:origin x="348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3E1E3283-59CB-4024-BAA9-7A02D58097FB}"/>
    <pc:docChg chg="custSel addSld modSld">
      <pc:chgData name="Lennart Nelting Keller (LNKE - Underviser - VE - AK)" userId="0f8b2343-f0d9-4667-9071-fe4d1167a82f" providerId="ADAL" clId="{3E1E3283-59CB-4024-BAA9-7A02D58097FB}" dt="2024-12-06T10:16:11.337" v="714" actId="20577"/>
      <pc:docMkLst>
        <pc:docMk/>
      </pc:docMkLst>
      <pc:sldChg chg="modSp mod">
        <pc:chgData name="Lennart Nelting Keller (LNKE - Underviser - VE - AK)" userId="0f8b2343-f0d9-4667-9071-fe4d1167a82f" providerId="ADAL" clId="{3E1E3283-59CB-4024-BAA9-7A02D58097FB}" dt="2024-12-06T10:06:53.275" v="691" actId="20577"/>
        <pc:sldMkLst>
          <pc:docMk/>
          <pc:sldMk cId="2874812425" sldId="257"/>
        </pc:sldMkLst>
        <pc:spChg chg="mod">
          <ac:chgData name="Lennart Nelting Keller (LNKE - Underviser - VE - AK)" userId="0f8b2343-f0d9-4667-9071-fe4d1167a82f" providerId="ADAL" clId="{3E1E3283-59CB-4024-BAA9-7A02D58097FB}" dt="2024-12-06T10:06:53.275" v="691" actId="20577"/>
          <ac:spMkLst>
            <pc:docMk/>
            <pc:sldMk cId="2874812425" sldId="257"/>
            <ac:spMk id="3" creationId="{3A769E3A-CB45-4DD9-2631-10776036594B}"/>
          </ac:spMkLst>
        </pc:spChg>
      </pc:sldChg>
      <pc:sldChg chg="modSp mod">
        <pc:chgData name="Lennart Nelting Keller (LNKE - Underviser - VE - AK)" userId="0f8b2343-f0d9-4667-9071-fe4d1167a82f" providerId="ADAL" clId="{3E1E3283-59CB-4024-BAA9-7A02D58097FB}" dt="2024-12-06T09:58:43.075" v="244" actId="20577"/>
        <pc:sldMkLst>
          <pc:docMk/>
          <pc:sldMk cId="2150108539" sldId="265"/>
        </pc:sldMkLst>
        <pc:spChg chg="mod">
          <ac:chgData name="Lennart Nelting Keller (LNKE - Underviser - VE - AK)" userId="0f8b2343-f0d9-4667-9071-fe4d1167a82f" providerId="ADAL" clId="{3E1E3283-59CB-4024-BAA9-7A02D58097FB}" dt="2024-12-06T09:56:51.502" v="14" actId="20577"/>
          <ac:spMkLst>
            <pc:docMk/>
            <pc:sldMk cId="2150108539" sldId="265"/>
            <ac:spMk id="7" creationId="{A5483C49-25AF-090B-015E-5C424175B859}"/>
          </ac:spMkLst>
        </pc:spChg>
        <pc:spChg chg="mod">
          <ac:chgData name="Lennart Nelting Keller (LNKE - Underviser - VE - AK)" userId="0f8b2343-f0d9-4667-9071-fe4d1167a82f" providerId="ADAL" clId="{3E1E3283-59CB-4024-BAA9-7A02D58097FB}" dt="2024-12-06T09:58:43.075" v="244" actId="20577"/>
          <ac:spMkLst>
            <pc:docMk/>
            <pc:sldMk cId="2150108539" sldId="265"/>
            <ac:spMk id="9" creationId="{5B25E8A0-3B31-950F-623F-405947157ED5}"/>
          </ac:spMkLst>
        </pc:spChg>
      </pc:sldChg>
      <pc:sldChg chg="addSp delSp modSp new mod modClrScheme chgLayout">
        <pc:chgData name="Lennart Nelting Keller (LNKE - Underviser - VE - AK)" userId="0f8b2343-f0d9-4667-9071-fe4d1167a82f" providerId="ADAL" clId="{3E1E3283-59CB-4024-BAA9-7A02D58097FB}" dt="2024-12-06T09:59:57.389" v="289" actId="1076"/>
        <pc:sldMkLst>
          <pc:docMk/>
          <pc:sldMk cId="688807263" sldId="266"/>
        </pc:sldMkLst>
        <pc:spChg chg="mod ord">
          <ac:chgData name="Lennart Nelting Keller (LNKE - Underviser - VE - AK)" userId="0f8b2343-f0d9-4667-9071-fe4d1167a82f" providerId="ADAL" clId="{3E1E3283-59CB-4024-BAA9-7A02D58097FB}" dt="2024-12-06T09:58:58.703" v="281" actId="700"/>
          <ac:spMkLst>
            <pc:docMk/>
            <pc:sldMk cId="688807263" sldId="266"/>
            <ac:spMk id="2" creationId="{1AF9165C-B6A4-BA88-3B8E-F494C9F6CC05}"/>
          </ac:spMkLst>
        </pc:spChg>
        <pc:spChg chg="del">
          <ac:chgData name="Lennart Nelting Keller (LNKE - Underviser - VE - AK)" userId="0f8b2343-f0d9-4667-9071-fe4d1167a82f" providerId="ADAL" clId="{3E1E3283-59CB-4024-BAA9-7A02D58097FB}" dt="2024-12-06T09:58:58.703" v="281" actId="700"/>
          <ac:spMkLst>
            <pc:docMk/>
            <pc:sldMk cId="688807263" sldId="266"/>
            <ac:spMk id="3" creationId="{708C5C5A-7851-7259-AFB0-5B17E6BA454F}"/>
          </ac:spMkLst>
        </pc:spChg>
        <pc:spChg chg="del mod ord">
          <ac:chgData name="Lennart Nelting Keller (LNKE - Underviser - VE - AK)" userId="0f8b2343-f0d9-4667-9071-fe4d1167a82f" providerId="ADAL" clId="{3E1E3283-59CB-4024-BAA9-7A02D58097FB}" dt="2024-12-06T09:58:58.703" v="281" actId="700"/>
          <ac:spMkLst>
            <pc:docMk/>
            <pc:sldMk cId="688807263" sldId="266"/>
            <ac:spMk id="4" creationId="{F53689EA-1201-FEC2-F636-61371A6FA805}"/>
          </ac:spMkLst>
        </pc:spChg>
        <pc:spChg chg="del">
          <ac:chgData name="Lennart Nelting Keller (LNKE - Underviser - VE - AK)" userId="0f8b2343-f0d9-4667-9071-fe4d1167a82f" providerId="ADAL" clId="{3E1E3283-59CB-4024-BAA9-7A02D58097FB}" dt="2024-12-06T09:58:58.703" v="281" actId="700"/>
          <ac:spMkLst>
            <pc:docMk/>
            <pc:sldMk cId="688807263" sldId="266"/>
            <ac:spMk id="5" creationId="{7BC2BAE6-9070-BEC2-88CC-CDC7C7E3172A}"/>
          </ac:spMkLst>
        </pc:spChg>
        <pc:spChg chg="del">
          <ac:chgData name="Lennart Nelting Keller (LNKE - Underviser - VE - AK)" userId="0f8b2343-f0d9-4667-9071-fe4d1167a82f" providerId="ADAL" clId="{3E1E3283-59CB-4024-BAA9-7A02D58097FB}" dt="2024-12-06T09:58:58.703" v="281" actId="700"/>
          <ac:spMkLst>
            <pc:docMk/>
            <pc:sldMk cId="688807263" sldId="266"/>
            <ac:spMk id="6" creationId="{3B7C00D4-3A8B-7A92-DCE8-4CBE30700423}"/>
          </ac:spMkLst>
        </pc:spChg>
        <pc:spChg chg="add del mod ord">
          <ac:chgData name="Lennart Nelting Keller (LNKE - Underviser - VE - AK)" userId="0f8b2343-f0d9-4667-9071-fe4d1167a82f" providerId="ADAL" clId="{3E1E3283-59CB-4024-BAA9-7A02D58097FB}" dt="2024-12-06T09:59:10.053" v="282" actId="931"/>
          <ac:spMkLst>
            <pc:docMk/>
            <pc:sldMk cId="688807263" sldId="266"/>
            <ac:spMk id="7" creationId="{02F86284-F12F-ACE1-A10F-5E0482F78902}"/>
          </ac:spMkLst>
        </pc:spChg>
        <pc:spChg chg="add del mod">
          <ac:chgData name="Lennart Nelting Keller (LNKE - Underviser - VE - AK)" userId="0f8b2343-f0d9-4667-9071-fe4d1167a82f" providerId="ADAL" clId="{3E1E3283-59CB-4024-BAA9-7A02D58097FB}" dt="2024-12-06T09:59:48.816" v="284" actId="931"/>
          <ac:spMkLst>
            <pc:docMk/>
            <pc:sldMk cId="688807263" sldId="266"/>
            <ac:spMk id="11" creationId="{2F108674-7C69-4648-CC0D-B757821E0FF4}"/>
          </ac:spMkLst>
        </pc:spChg>
        <pc:picChg chg="add del mod">
          <ac:chgData name="Lennart Nelting Keller (LNKE - Underviser - VE - AK)" userId="0f8b2343-f0d9-4667-9071-fe4d1167a82f" providerId="ADAL" clId="{3E1E3283-59CB-4024-BAA9-7A02D58097FB}" dt="2024-12-06T09:59:16.426" v="283" actId="478"/>
          <ac:picMkLst>
            <pc:docMk/>
            <pc:sldMk cId="688807263" sldId="266"/>
            <ac:picMk id="9" creationId="{C49A155F-84C5-5E0C-75C5-F72002386945}"/>
          </ac:picMkLst>
        </pc:picChg>
        <pc:picChg chg="add mod">
          <ac:chgData name="Lennart Nelting Keller (LNKE - Underviser - VE - AK)" userId="0f8b2343-f0d9-4667-9071-fe4d1167a82f" providerId="ADAL" clId="{3E1E3283-59CB-4024-BAA9-7A02D58097FB}" dt="2024-12-06T09:59:57.389" v="289" actId="1076"/>
          <ac:picMkLst>
            <pc:docMk/>
            <pc:sldMk cId="688807263" sldId="266"/>
            <ac:picMk id="13" creationId="{D501A2B5-E099-7DB1-609D-368226C61808}"/>
          </ac:picMkLst>
        </pc:picChg>
      </pc:sldChg>
      <pc:sldChg chg="modSp new mod">
        <pc:chgData name="Lennart Nelting Keller (LNKE - Underviser - VE - AK)" userId="0f8b2343-f0d9-4667-9071-fe4d1167a82f" providerId="ADAL" clId="{3E1E3283-59CB-4024-BAA9-7A02D58097FB}" dt="2024-12-06T10:02:18.085" v="566" actId="20577"/>
        <pc:sldMkLst>
          <pc:docMk/>
          <pc:sldMk cId="3332276520" sldId="267"/>
        </pc:sldMkLst>
        <pc:spChg chg="mod">
          <ac:chgData name="Lennart Nelting Keller (LNKE - Underviser - VE - AK)" userId="0f8b2343-f0d9-4667-9071-fe4d1167a82f" providerId="ADAL" clId="{3E1E3283-59CB-4024-BAA9-7A02D58097FB}" dt="2024-12-06T10:00:09.826" v="304" actId="20577"/>
          <ac:spMkLst>
            <pc:docMk/>
            <pc:sldMk cId="3332276520" sldId="267"/>
            <ac:spMk id="2" creationId="{9757BF33-43DD-7C42-7F25-0527FE9159AE}"/>
          </ac:spMkLst>
        </pc:spChg>
        <pc:spChg chg="mod">
          <ac:chgData name="Lennart Nelting Keller (LNKE - Underviser - VE - AK)" userId="0f8b2343-f0d9-4667-9071-fe4d1167a82f" providerId="ADAL" clId="{3E1E3283-59CB-4024-BAA9-7A02D58097FB}" dt="2024-12-06T10:02:18.085" v="566" actId="20577"/>
          <ac:spMkLst>
            <pc:docMk/>
            <pc:sldMk cId="3332276520" sldId="267"/>
            <ac:spMk id="3" creationId="{36DED4C1-38F9-5B1F-2B0E-07FCF5FE9279}"/>
          </ac:spMkLst>
        </pc:spChg>
      </pc:sldChg>
      <pc:sldChg chg="modSp new mod">
        <pc:chgData name="Lennart Nelting Keller (LNKE - Underviser - VE - AK)" userId="0f8b2343-f0d9-4667-9071-fe4d1167a82f" providerId="ADAL" clId="{3E1E3283-59CB-4024-BAA9-7A02D58097FB}" dt="2024-12-06T10:09:50.914" v="703" actId="20577"/>
        <pc:sldMkLst>
          <pc:docMk/>
          <pc:sldMk cId="1946707132" sldId="268"/>
        </pc:sldMkLst>
        <pc:spChg chg="mod">
          <ac:chgData name="Lennart Nelting Keller (LNKE - Underviser - VE - AK)" userId="0f8b2343-f0d9-4667-9071-fe4d1167a82f" providerId="ADAL" clId="{3E1E3283-59CB-4024-BAA9-7A02D58097FB}" dt="2024-12-06T10:09:23.190" v="698" actId="20577"/>
          <ac:spMkLst>
            <pc:docMk/>
            <pc:sldMk cId="1946707132" sldId="268"/>
            <ac:spMk id="2" creationId="{5ABEC20A-9FE1-5C29-2BB3-B51EB0451F1B}"/>
          </ac:spMkLst>
        </pc:spChg>
        <pc:spChg chg="mod">
          <ac:chgData name="Lennart Nelting Keller (LNKE - Underviser - VE - AK)" userId="0f8b2343-f0d9-4667-9071-fe4d1167a82f" providerId="ADAL" clId="{3E1E3283-59CB-4024-BAA9-7A02D58097FB}" dt="2024-12-06T10:09:50.914" v="703" actId="20577"/>
          <ac:spMkLst>
            <pc:docMk/>
            <pc:sldMk cId="1946707132" sldId="268"/>
            <ac:spMk id="3" creationId="{B938DB0B-5629-781A-2C94-1322C057E862}"/>
          </ac:spMkLst>
        </pc:spChg>
      </pc:sldChg>
      <pc:sldChg chg="modSp new mod">
        <pc:chgData name="Lennart Nelting Keller (LNKE - Underviser - VE - AK)" userId="0f8b2343-f0d9-4667-9071-fe4d1167a82f" providerId="ADAL" clId="{3E1E3283-59CB-4024-BAA9-7A02D58097FB}" dt="2024-12-06T10:16:11.337" v="714" actId="20577"/>
        <pc:sldMkLst>
          <pc:docMk/>
          <pc:sldMk cId="1463500115" sldId="269"/>
        </pc:sldMkLst>
        <pc:spChg chg="mod">
          <ac:chgData name="Lennart Nelting Keller (LNKE - Underviser - VE - AK)" userId="0f8b2343-f0d9-4667-9071-fe4d1167a82f" providerId="ADAL" clId="{3E1E3283-59CB-4024-BAA9-7A02D58097FB}" dt="2024-12-06T10:16:11.337" v="714" actId="20577"/>
          <ac:spMkLst>
            <pc:docMk/>
            <pc:sldMk cId="1463500115" sldId="269"/>
            <ac:spMk id="2" creationId="{0E521619-7EA4-F7A7-4F87-8985CE49567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06-12-2024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06-12-2024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06-12-2024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06-12-2024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pLp1lH0AGk" TargetMode="External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355ppBksedw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nyheder.tv2.dk/politik/2022-12-15-det-kommer-sjaelden-flertalsregering-til-at-betyde-for-dansk-politi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Danmarks demokrati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Hvordan bliver politik til i Danmark?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F0C17-E674-C69D-457B-56FB1C41E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769E3A-CB45-4DD9-2631-10776036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</a:t>
            </a:r>
          </a:p>
          <a:p>
            <a:r>
              <a:rPr lang="da-DK" dirty="0"/>
              <a:t>2) Hvordan fungerer politik?</a:t>
            </a:r>
          </a:p>
          <a:p>
            <a:r>
              <a:rPr lang="da-DK" dirty="0"/>
              <a:t>3) Magtens tredeling</a:t>
            </a:r>
          </a:p>
          <a:p>
            <a:r>
              <a:rPr lang="da-DK" dirty="0"/>
              <a:t>4) Den parlamentariske styringskæde</a:t>
            </a:r>
          </a:p>
          <a:p>
            <a:r>
              <a:rPr lang="da-DK" dirty="0"/>
              <a:t>5) Pause</a:t>
            </a:r>
          </a:p>
          <a:p>
            <a:r>
              <a:rPr lang="da-DK" dirty="0"/>
              <a:t>6) Rollerne i den parlamentariske styringskæde</a:t>
            </a:r>
          </a:p>
          <a:p>
            <a:r>
              <a:rPr lang="da-DK" dirty="0"/>
              <a:t>7) Opgave i studiegruppe</a:t>
            </a:r>
          </a:p>
          <a:p>
            <a:r>
              <a:rPr lang="da-DK" dirty="0"/>
              <a:t>8) Fælles opsamling</a:t>
            </a:r>
          </a:p>
        </p:txBody>
      </p:sp>
    </p:spTree>
    <p:extLst>
      <p:ext uri="{BB962C8B-B14F-4D97-AF65-F5344CB8AC3E}">
        <p14:creationId xmlns:p14="http://schemas.microsoft.com/office/powerpoint/2010/main" val="287481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E67FB-84C0-C010-ADDB-697740F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DD2D29-7F68-3A33-2E1F-8B3C8FD7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Direkte demokrati</a:t>
            </a:r>
          </a:p>
          <a:p>
            <a:r>
              <a:rPr lang="da-DK" dirty="0"/>
              <a:t>Repræsentativt demokrati</a:t>
            </a:r>
          </a:p>
          <a:p>
            <a:r>
              <a:rPr lang="da-DK" dirty="0"/>
              <a:t>Deltagelsesdemokrati</a:t>
            </a:r>
          </a:p>
          <a:p>
            <a:r>
              <a:rPr lang="da-DK" dirty="0"/>
              <a:t>Konkurrencedemokrati</a:t>
            </a:r>
          </a:p>
        </p:txBody>
      </p:sp>
    </p:spTree>
    <p:extLst>
      <p:ext uri="{BB962C8B-B14F-4D97-AF65-F5344CB8AC3E}">
        <p14:creationId xmlns:p14="http://schemas.microsoft.com/office/powerpoint/2010/main" val="208554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78094-3566-EE3F-CBCA-7E5038C0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Politik i praksis</a:t>
            </a:r>
          </a:p>
        </p:txBody>
      </p:sp>
      <p:pic>
        <p:nvPicPr>
          <p:cNvPr id="5" name="Pladsholder til indhold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DAC12AB2-79B4-CC78-98FA-2F4E7DBE0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1616847"/>
            <a:ext cx="9073008" cy="5181884"/>
          </a:xfrm>
        </p:spPr>
      </p:pic>
    </p:spTree>
    <p:extLst>
      <p:ext uri="{BB962C8B-B14F-4D97-AF65-F5344CB8AC3E}">
        <p14:creationId xmlns:p14="http://schemas.microsoft.com/office/powerpoint/2010/main" val="6506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4FE64-E4E8-5005-46A4-DB2EE812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Magtens tredeling</a:t>
            </a:r>
          </a:p>
        </p:txBody>
      </p:sp>
      <p:pic>
        <p:nvPicPr>
          <p:cNvPr id="5" name="Pladsholder til indhold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E3797D02-7C03-3A95-243D-983E219AA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855" y="1778638"/>
            <a:ext cx="7547113" cy="4804724"/>
          </a:xfrm>
        </p:spPr>
      </p:pic>
    </p:spTree>
    <p:extLst>
      <p:ext uri="{BB962C8B-B14F-4D97-AF65-F5344CB8AC3E}">
        <p14:creationId xmlns:p14="http://schemas.microsoft.com/office/powerpoint/2010/main" val="4648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12468-C5A6-3EE0-86DF-8F0312FE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parlamentariske styringskæde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81E0EC-ADCE-0D09-4BCF-4DF3AC36E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Nu skal vi have styr på vigtige begreber for at forstå hvordan det danske politiske system fungerer, vi skal vide noget om følgende:</a:t>
            </a:r>
          </a:p>
          <a:p>
            <a:r>
              <a:rPr lang="da-DK" dirty="0"/>
              <a:t>Folketinget – De 179 medlemmer af den lovgivende forsamling</a:t>
            </a:r>
          </a:p>
          <a:p>
            <a:r>
              <a:rPr lang="da-DK" dirty="0"/>
              <a:t>Regeringen – Det eller de parti(er) der af Folketinget ikke har et flertal mod sig</a:t>
            </a:r>
          </a:p>
          <a:p>
            <a:r>
              <a:rPr lang="da-DK" dirty="0"/>
              <a:t>90 mandater: Det gyldne tal der skal tælles til for at have flertal i folketinget</a:t>
            </a:r>
          </a:p>
          <a:p>
            <a:r>
              <a:rPr lang="da-DK" dirty="0"/>
              <a:t>Flertalsregering: Når regeringspartierne tilsammen har mere end 90 mandater</a:t>
            </a:r>
          </a:p>
          <a:p>
            <a:r>
              <a:rPr lang="da-DK" dirty="0"/>
              <a:t>Mindretalsregeringer: Når regeringspartierne tilsammen har mindre end 90 mandater </a:t>
            </a:r>
          </a:p>
        </p:txBody>
      </p:sp>
    </p:spTree>
    <p:extLst>
      <p:ext uri="{BB962C8B-B14F-4D97-AF65-F5344CB8AC3E}">
        <p14:creationId xmlns:p14="http://schemas.microsoft.com/office/powerpoint/2010/main" val="3201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82894-11F8-5D6E-7BA4-3DACF9EC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parlamentariske styringskæde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D4061C-AB77-90A9-D579-7656AB31D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Støtteparti: Parti der støtter en mindretalsregering. Kaldes også det parlamentariske grundlag</a:t>
            </a:r>
          </a:p>
          <a:p>
            <a:r>
              <a:rPr lang="da-DK" dirty="0"/>
              <a:t>Parlamentarisk grundlag: De støttepartier regeringen må lave aftaler med for at få sin politik igennem</a:t>
            </a:r>
          </a:p>
          <a:p>
            <a:r>
              <a:rPr lang="da-DK" dirty="0"/>
              <a:t>Hvorfor kan vi have mindretalsregeringer? – Fordi vi har negativ parlamentarisme i Danmark. Det vil sige så længe man ikke har flertal MOD sig, kan man sidde i regering.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598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614763-98CF-B95B-D2C0-C59C2980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parlamentariske styringskæde</a:t>
            </a:r>
          </a:p>
        </p:txBody>
      </p:sp>
      <p:pic>
        <p:nvPicPr>
          <p:cNvPr id="7" name="Pladsholder til indhold 6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0361FC2D-2137-A0E2-436B-C28DF533A7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" y="1769060"/>
            <a:ext cx="6091206" cy="4797152"/>
          </a:xfr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1E2E49A-B8DA-655F-E4F2-03E021C057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https://www.youtube.com/watch?v=hpLp1lH0AGk</a:t>
            </a:r>
            <a:endParaRPr lang="da-DK" dirty="0"/>
          </a:p>
          <a:p>
            <a:endParaRPr lang="da-DK" dirty="0"/>
          </a:p>
          <a:p>
            <a:r>
              <a:rPr lang="da-DK" dirty="0">
                <a:hlinkClick r:id="rId4"/>
              </a:rPr>
              <a:t>https://www.youtube.com/watch?v=355ppBksedw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413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675EE30-4204-6D76-6D5D-A1FDD0FA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AF6525B-5D94-C807-F903-EAA217A60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559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85795-C988-AA87-53F8-A3D604AF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Rollerne i den parlamentariske styringskæde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AFB5A86-A721-E80A-6A9E-FECE53795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a-DK" dirty="0"/>
              <a:t>Folketinget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A5483C49-25AF-090B-015E-5C424175B8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At udpege den regering, som skal udøve magten i Danmark i den kommende valgperiode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At kontrollere regeringen, for at denne ikke gør noget, som er forkert eller direkte forbryder sig mod grundloven.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/>
              <a:t>At vedtage lovgivning.</a:t>
            </a:r>
          </a:p>
          <a:p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811D5EB-B72B-B9AD-6BE7-E47908046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a-DK" dirty="0"/>
              <a:t>Regeringen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5B25E8A0-3B31-950F-623F-405947157ED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Regeringen består af en række ministre med hver sit område (Undervisning, sundhed, udenrigs osv.)</a:t>
            </a:r>
          </a:p>
          <a:p>
            <a:r>
              <a:rPr lang="da-DK" dirty="0"/>
              <a:t>Regeringen tager initiativ til nye love og regler</a:t>
            </a:r>
          </a:p>
          <a:p>
            <a:r>
              <a:rPr lang="da-DK" dirty="0"/>
              <a:t>Forsøger at præge det i den retning partiet/ideologien gerne vil</a:t>
            </a:r>
          </a:p>
        </p:txBody>
      </p:sp>
    </p:spTree>
    <p:extLst>
      <p:ext uri="{BB962C8B-B14F-4D97-AF65-F5344CB8AC3E}">
        <p14:creationId xmlns:p14="http://schemas.microsoft.com/office/powerpoint/2010/main" val="2150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9165C-B6A4-BA88-3B8E-F494C9F6C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Lovgivningsprocessen i </a:t>
            </a:r>
            <a:r>
              <a:rPr lang="da-DK" dirty="0" err="1"/>
              <a:t>danmark</a:t>
            </a:r>
            <a:endParaRPr lang="da-DK" dirty="0"/>
          </a:p>
        </p:txBody>
      </p:sp>
      <p:pic>
        <p:nvPicPr>
          <p:cNvPr id="13" name="Pladsholder til indhold 12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D501A2B5-E099-7DB1-609D-368226C61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076" y="1844824"/>
            <a:ext cx="5812902" cy="4919993"/>
          </a:xfrm>
        </p:spPr>
      </p:pic>
    </p:spTree>
    <p:extLst>
      <p:ext uri="{BB962C8B-B14F-4D97-AF65-F5344CB8AC3E}">
        <p14:creationId xmlns:p14="http://schemas.microsoft.com/office/powerpoint/2010/main" val="6888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7BF33-43DD-7C42-7F25-0527FE91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Forvaltningen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DED4C1-38F9-5B1F-2B0E-07FCF5FE9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Forvaltningen består som tidligere nævnt af ministerier og styrelser og kaldes ofte også for centraladministrationen. Også regioner og kommuner kan siges at være en del af forvaltningen.</a:t>
            </a:r>
          </a:p>
          <a:p>
            <a:r>
              <a:rPr lang="da-DK" dirty="0"/>
              <a:t>Rigtig mange mennesker arbejder med at implementere den lovgivning der vedtages</a:t>
            </a:r>
          </a:p>
          <a:p>
            <a:r>
              <a:rPr lang="da-DK" dirty="0"/>
              <a:t>Viden om virkeligheden, konsekvenser for samfundet ved lovgivningen og at borgerne bliver behandlet lige er afgørende her</a:t>
            </a:r>
          </a:p>
        </p:txBody>
      </p:sp>
    </p:spTree>
    <p:extLst>
      <p:ext uri="{BB962C8B-B14F-4D97-AF65-F5344CB8AC3E}">
        <p14:creationId xmlns:p14="http://schemas.microsoft.com/office/powerpoint/2010/main" val="33322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EC20A-9FE1-5C29-2BB3-B51EB045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38DB0B-5629-781A-2C94-1322C057E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kommer sjælden flertalsregering til at betyde for dansk politik</a:t>
            </a:r>
          </a:p>
          <a:p>
            <a:r>
              <a:rPr lang="da-DK" dirty="0">
                <a:hlinkClick r:id="rId2"/>
              </a:rPr>
              <a:t>https://nyheder.tv2.dk/politik/2022-12-15-det-kommer-sjaelden-flertalsregering-til-at-betyde-for-dansk-politik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670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521619-7EA4-F7A7-4F87-8985CE49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OPsamling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58841B-6DFF-34FF-5C2F-5C6F50EDD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35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38</TotalTime>
  <Words>421</Words>
  <Application>Microsoft Office PowerPoint</Application>
  <PresentationFormat>Brugerdefineret</PresentationFormat>
  <Paragraphs>53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Præsentation med verden 16x9</vt:lpstr>
      <vt:lpstr>Danmarks demokrati</vt:lpstr>
      <vt:lpstr>Dagens program</vt:lpstr>
      <vt:lpstr>Opsamling fra sidst</vt:lpstr>
      <vt:lpstr>Politik i praksis</vt:lpstr>
      <vt:lpstr>Magtens tredeling</vt:lpstr>
      <vt:lpstr>Den parlamentariske styringskæde</vt:lpstr>
      <vt:lpstr>Den parlamentariske styringskæde</vt:lpstr>
      <vt:lpstr>Den parlamentariske styringskæde</vt:lpstr>
      <vt:lpstr>Pause</vt:lpstr>
      <vt:lpstr>Rollerne i den parlamentariske styringskæde</vt:lpstr>
      <vt:lpstr>Lovgivningsprocessen i danmark</vt:lpstr>
      <vt:lpstr>Forvaltningen</vt:lpstr>
      <vt:lpstr>OPgave</vt:lpstr>
      <vt:lpstr>OPsamling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2024-12-06T09:37:56Z</dcterms:created>
  <dcterms:modified xsi:type="dcterms:W3CDTF">2024-12-06T10:16:13Z</dcterms:modified>
</cp:coreProperties>
</file>