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5" r:id="rId10"/>
    <p:sldId id="267" r:id="rId11"/>
    <p:sldId id="268" r:id="rId12"/>
    <p:sldId id="270" r:id="rId13"/>
    <p:sldId id="269" r:id="rId14"/>
    <p:sldId id="271" r:id="rId15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6386C3-E169-43EA-A600-D8DE410245FE}" v="10" dt="2024-12-05T11:51:53.298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4E6386C3-E169-43EA-A600-D8DE410245FE}"/>
    <pc:docChg chg="undo custSel addSld delSld modSld sldOrd">
      <pc:chgData name="Lennart Nelting Keller (LNKE - Underviser - VE - AK)" userId="0f8b2343-f0d9-4667-9071-fe4d1167a82f" providerId="ADAL" clId="{4E6386C3-E169-43EA-A600-D8DE410245FE}" dt="2024-12-05T11:58:44.019" v="3579" actId="20577"/>
      <pc:docMkLst>
        <pc:docMk/>
      </pc:docMkLst>
      <pc:sldChg chg="modSp mod">
        <pc:chgData name="Lennart Nelting Keller (LNKE - Underviser - VE - AK)" userId="0f8b2343-f0d9-4667-9071-fe4d1167a82f" providerId="ADAL" clId="{4E6386C3-E169-43EA-A600-D8DE410245FE}" dt="2024-12-05T06:55:05.513" v="67" actId="20577"/>
        <pc:sldMkLst>
          <pc:docMk/>
          <pc:sldMk cId="4025013544" sldId="256"/>
        </pc:sldMkLst>
        <pc:spChg chg="mod">
          <ac:chgData name="Lennart Nelting Keller (LNKE - Underviser - VE - AK)" userId="0f8b2343-f0d9-4667-9071-fe4d1167a82f" providerId="ADAL" clId="{4E6386C3-E169-43EA-A600-D8DE410245FE}" dt="2024-12-05T06:54:48.103" v="41" actId="20577"/>
          <ac:spMkLst>
            <pc:docMk/>
            <pc:sldMk cId="4025013544" sldId="256"/>
            <ac:spMk id="2" creationId="{00000000-0000-0000-0000-000000000000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06:55:05.513" v="67" actId="20577"/>
          <ac:spMkLst>
            <pc:docMk/>
            <pc:sldMk cId="4025013544" sldId="256"/>
            <ac:spMk id="3" creationId="{00000000-0000-0000-0000-000000000000}"/>
          </ac:spMkLst>
        </pc:spChg>
      </pc:sldChg>
      <pc:sldChg chg="modSp new mod">
        <pc:chgData name="Lennart Nelting Keller (LNKE - Underviser - VE - AK)" userId="0f8b2343-f0d9-4667-9071-fe4d1167a82f" providerId="ADAL" clId="{4E6386C3-E169-43EA-A600-D8DE410245FE}" dt="2024-12-05T07:01:20.548" v="541" actId="20577"/>
        <pc:sldMkLst>
          <pc:docMk/>
          <pc:sldMk cId="2868326034" sldId="257"/>
        </pc:sldMkLst>
        <pc:spChg chg="mod">
          <ac:chgData name="Lennart Nelting Keller (LNKE - Underviser - VE - AK)" userId="0f8b2343-f0d9-4667-9071-fe4d1167a82f" providerId="ADAL" clId="{4E6386C3-E169-43EA-A600-D8DE410245FE}" dt="2024-12-05T06:55:25.868" v="116" actId="20577"/>
          <ac:spMkLst>
            <pc:docMk/>
            <pc:sldMk cId="2868326034" sldId="257"/>
            <ac:spMk id="2" creationId="{B3B54C1D-F172-E25C-E45D-5955C4ECA19D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07:01:20.548" v="541" actId="20577"/>
          <ac:spMkLst>
            <pc:docMk/>
            <pc:sldMk cId="2868326034" sldId="257"/>
            <ac:spMk id="3" creationId="{2E727EE0-D8FD-5526-171A-D545CF0FDE8A}"/>
          </ac:spMkLst>
        </pc:spChg>
      </pc:sldChg>
      <pc:sldChg chg="add">
        <pc:chgData name="Lennart Nelting Keller (LNKE - Underviser - VE - AK)" userId="0f8b2343-f0d9-4667-9071-fe4d1167a82f" providerId="ADAL" clId="{4E6386C3-E169-43EA-A600-D8DE410245FE}" dt="2024-12-05T06:57:22.654" v="411"/>
        <pc:sldMkLst>
          <pc:docMk/>
          <pc:sldMk cId="1152069605" sldId="258"/>
        </pc:sldMkLst>
      </pc:sldChg>
      <pc:sldChg chg="add">
        <pc:chgData name="Lennart Nelting Keller (LNKE - Underviser - VE - AK)" userId="0f8b2343-f0d9-4667-9071-fe4d1167a82f" providerId="ADAL" clId="{4E6386C3-E169-43EA-A600-D8DE410245FE}" dt="2024-12-05T06:57:31.339" v="412"/>
        <pc:sldMkLst>
          <pc:docMk/>
          <pc:sldMk cId="581851840" sldId="259"/>
        </pc:sldMkLst>
      </pc:sldChg>
      <pc:sldChg chg="add">
        <pc:chgData name="Lennart Nelting Keller (LNKE - Underviser - VE - AK)" userId="0f8b2343-f0d9-4667-9071-fe4d1167a82f" providerId="ADAL" clId="{4E6386C3-E169-43EA-A600-D8DE410245FE}" dt="2024-12-05T06:57:40.042" v="413"/>
        <pc:sldMkLst>
          <pc:docMk/>
          <pc:sldMk cId="3131852184" sldId="260"/>
        </pc:sldMkLst>
      </pc:sldChg>
      <pc:sldChg chg="modSp new mod ord">
        <pc:chgData name="Lennart Nelting Keller (LNKE - Underviser - VE - AK)" userId="0f8b2343-f0d9-4667-9071-fe4d1167a82f" providerId="ADAL" clId="{4E6386C3-E169-43EA-A600-D8DE410245FE}" dt="2024-12-05T11:45:02.831" v="2039" actId="20577"/>
        <pc:sldMkLst>
          <pc:docMk/>
          <pc:sldMk cId="995810329" sldId="261"/>
        </pc:sldMkLst>
        <pc:spChg chg="mod">
          <ac:chgData name="Lennart Nelting Keller (LNKE - Underviser - VE - AK)" userId="0f8b2343-f0d9-4667-9071-fe4d1167a82f" providerId="ADAL" clId="{4E6386C3-E169-43EA-A600-D8DE410245FE}" dt="2024-12-05T06:58:03.095" v="440" actId="20577"/>
          <ac:spMkLst>
            <pc:docMk/>
            <pc:sldMk cId="995810329" sldId="261"/>
            <ac:spMk id="2" creationId="{99E3D67F-8965-C76B-3897-7A69B0C48615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45:02.831" v="2039" actId="20577"/>
          <ac:spMkLst>
            <pc:docMk/>
            <pc:sldMk cId="995810329" sldId="261"/>
            <ac:spMk id="3" creationId="{B3C5716F-78A8-AA96-1A0D-A4EAF232CE93}"/>
          </ac:spMkLst>
        </pc:spChg>
      </pc:sldChg>
      <pc:sldChg chg="modSp new mod ord">
        <pc:chgData name="Lennart Nelting Keller (LNKE - Underviser - VE - AK)" userId="0f8b2343-f0d9-4667-9071-fe4d1167a82f" providerId="ADAL" clId="{4E6386C3-E169-43EA-A600-D8DE410245FE}" dt="2024-12-05T07:07:11.382" v="1247" actId="20577"/>
        <pc:sldMkLst>
          <pc:docMk/>
          <pc:sldMk cId="2716707717" sldId="262"/>
        </pc:sldMkLst>
        <pc:spChg chg="mod">
          <ac:chgData name="Lennart Nelting Keller (LNKE - Underviser - VE - AK)" userId="0f8b2343-f0d9-4667-9071-fe4d1167a82f" providerId="ADAL" clId="{4E6386C3-E169-43EA-A600-D8DE410245FE}" dt="2024-12-05T07:04:56.396" v="807" actId="20577"/>
          <ac:spMkLst>
            <pc:docMk/>
            <pc:sldMk cId="2716707717" sldId="262"/>
            <ac:spMk id="2" creationId="{2227AFB9-3096-C81B-5C23-050E765DE0CB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07:07:11.382" v="1247" actId="20577"/>
          <ac:spMkLst>
            <pc:docMk/>
            <pc:sldMk cId="2716707717" sldId="262"/>
            <ac:spMk id="3" creationId="{FAA2E957-3616-610B-0A3A-5EEEE3303C8F}"/>
          </ac:spMkLst>
        </pc:spChg>
      </pc:sldChg>
      <pc:sldChg chg="modSp mod ord">
        <pc:chgData name="Lennart Nelting Keller (LNKE - Underviser - VE - AK)" userId="0f8b2343-f0d9-4667-9071-fe4d1167a82f" providerId="ADAL" clId="{4E6386C3-E169-43EA-A600-D8DE410245FE}" dt="2024-12-05T11:45:18.410" v="2041" actId="113"/>
        <pc:sldMkLst>
          <pc:docMk/>
          <pc:sldMk cId="4047336998" sldId="263"/>
        </pc:sldMkLst>
        <pc:spChg chg="mod">
          <ac:chgData name="Lennart Nelting Keller (LNKE - Underviser - VE - AK)" userId="0f8b2343-f0d9-4667-9071-fe4d1167a82f" providerId="ADAL" clId="{4E6386C3-E169-43EA-A600-D8DE410245FE}" dt="2024-12-05T11:45:18.410" v="2041" actId="113"/>
          <ac:spMkLst>
            <pc:docMk/>
            <pc:sldMk cId="4047336998" sldId="263"/>
            <ac:spMk id="5" creationId="{0D48F0B2-6406-438A-B2FA-0F765F88390F}"/>
          </ac:spMkLst>
        </pc:spChg>
      </pc:sldChg>
      <pc:sldChg chg="new del">
        <pc:chgData name="Lennart Nelting Keller (LNKE - Underviser - VE - AK)" userId="0f8b2343-f0d9-4667-9071-fe4d1167a82f" providerId="ADAL" clId="{4E6386C3-E169-43EA-A600-D8DE410245FE}" dt="2024-12-05T11:38:17.761" v="1420" actId="2696"/>
        <pc:sldMkLst>
          <pc:docMk/>
          <pc:sldMk cId="2353404118" sldId="264"/>
        </pc:sldMkLst>
      </pc:sldChg>
      <pc:sldChg chg="addSp modSp add mod">
        <pc:chgData name="Lennart Nelting Keller (LNKE - Underviser - VE - AK)" userId="0f8b2343-f0d9-4667-9071-fe4d1167a82f" providerId="ADAL" clId="{4E6386C3-E169-43EA-A600-D8DE410245FE}" dt="2024-12-05T11:46:34.459" v="2220" actId="20577"/>
        <pc:sldMkLst>
          <pc:docMk/>
          <pc:sldMk cId="3335070462" sldId="265"/>
        </pc:sldMkLst>
        <pc:spChg chg="add mod">
          <ac:chgData name="Lennart Nelting Keller (LNKE - Underviser - VE - AK)" userId="0f8b2343-f0d9-4667-9071-fe4d1167a82f" providerId="ADAL" clId="{4E6386C3-E169-43EA-A600-D8DE410245FE}" dt="2024-12-05T11:45:11.418" v="2040" actId="1076"/>
          <ac:spMkLst>
            <pc:docMk/>
            <pc:sldMk cId="3335070462" sldId="265"/>
            <ac:spMk id="3" creationId="{D9A3190F-2DFF-A273-2A16-576D79B19CBC}"/>
          </ac:spMkLst>
        </pc:spChg>
        <pc:spChg chg="add mod">
          <ac:chgData name="Lennart Nelting Keller (LNKE - Underviser - VE - AK)" userId="0f8b2343-f0d9-4667-9071-fe4d1167a82f" providerId="ADAL" clId="{4E6386C3-E169-43EA-A600-D8DE410245FE}" dt="2024-12-05T11:46:34.459" v="2220" actId="20577"/>
          <ac:spMkLst>
            <pc:docMk/>
            <pc:sldMk cId="3335070462" sldId="265"/>
            <ac:spMk id="4" creationId="{A503D8C8-749E-B6B3-0BCD-5A861C55104B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37:04.050" v="1252" actId="1076"/>
          <ac:spMkLst>
            <pc:docMk/>
            <pc:sldMk cId="3335070462" sldId="265"/>
            <ac:spMk id="11" creationId="{95165D06-3636-4A09-B4B5-137E86843FD4}"/>
          </ac:spMkLst>
        </pc:spChg>
        <pc:picChg chg="mod">
          <ac:chgData name="Lennart Nelting Keller (LNKE - Underviser - VE - AK)" userId="0f8b2343-f0d9-4667-9071-fe4d1167a82f" providerId="ADAL" clId="{4E6386C3-E169-43EA-A600-D8DE410245FE}" dt="2024-12-05T11:37:00.703" v="1251" actId="1076"/>
          <ac:picMkLst>
            <pc:docMk/>
            <pc:sldMk cId="3335070462" sldId="265"/>
            <ac:picMk id="5" creationId="{3397C507-E687-4E0F-A88F-00B25F66297F}"/>
          </ac:picMkLst>
        </pc:picChg>
        <pc:picChg chg="mod">
          <ac:chgData name="Lennart Nelting Keller (LNKE - Underviser - VE - AK)" userId="0f8b2343-f0d9-4667-9071-fe4d1167a82f" providerId="ADAL" clId="{4E6386C3-E169-43EA-A600-D8DE410245FE}" dt="2024-12-05T11:36:58.750" v="1250" actId="1076"/>
          <ac:picMkLst>
            <pc:docMk/>
            <pc:sldMk cId="3335070462" sldId="265"/>
            <ac:picMk id="7" creationId="{5C3B5BFC-FF30-4673-8C9F-22B130316F89}"/>
          </ac:picMkLst>
        </pc:picChg>
      </pc:sldChg>
      <pc:sldChg chg="new del">
        <pc:chgData name="Lennart Nelting Keller (LNKE - Underviser - VE - AK)" userId="0f8b2343-f0d9-4667-9071-fe4d1167a82f" providerId="ADAL" clId="{4E6386C3-E169-43EA-A600-D8DE410245FE}" dt="2024-12-05T11:39:04.801" v="1427" actId="47"/>
        <pc:sldMkLst>
          <pc:docMk/>
          <pc:sldMk cId="3686705087" sldId="266"/>
        </pc:sldMkLst>
      </pc:sldChg>
      <pc:sldChg chg="add del">
        <pc:chgData name="Lennart Nelting Keller (LNKE - Underviser - VE - AK)" userId="0f8b2343-f0d9-4667-9071-fe4d1167a82f" providerId="ADAL" clId="{4E6386C3-E169-43EA-A600-D8DE410245FE}" dt="2024-12-05T11:39:00.483" v="1426" actId="47"/>
        <pc:sldMkLst>
          <pc:docMk/>
          <pc:sldMk cId="1967969070" sldId="267"/>
        </pc:sldMkLst>
      </pc:sldChg>
      <pc:sldChg chg="addSp modSp new mod">
        <pc:chgData name="Lennart Nelting Keller (LNKE - Underviser - VE - AK)" userId="0f8b2343-f0d9-4667-9071-fe4d1167a82f" providerId="ADAL" clId="{4E6386C3-E169-43EA-A600-D8DE410245FE}" dt="2024-12-05T11:49:21.510" v="2339" actId="113"/>
        <pc:sldMkLst>
          <pc:docMk/>
          <pc:sldMk cId="3447167232" sldId="268"/>
        </pc:sldMkLst>
        <pc:spChg chg="mod">
          <ac:chgData name="Lennart Nelting Keller (LNKE - Underviser - VE - AK)" userId="0f8b2343-f0d9-4667-9071-fe4d1167a82f" providerId="ADAL" clId="{4E6386C3-E169-43EA-A600-D8DE410245FE}" dt="2024-12-05T11:40:07.150" v="1450" actId="20577"/>
          <ac:spMkLst>
            <pc:docMk/>
            <pc:sldMk cId="3447167232" sldId="268"/>
            <ac:spMk id="2" creationId="{1D286FA6-5298-72B6-B24B-357877FFA332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40:15.619" v="1472" actId="122"/>
          <ac:spMkLst>
            <pc:docMk/>
            <pc:sldMk cId="3447167232" sldId="268"/>
            <ac:spMk id="3" creationId="{C130A19B-8993-8132-D1BC-17038A852458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40:57.719" v="1621" actId="20577"/>
          <ac:spMkLst>
            <pc:docMk/>
            <pc:sldMk cId="3447167232" sldId="268"/>
            <ac:spMk id="4" creationId="{11726177-5672-8593-BFC8-E4E28B63B264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40:23.700" v="1499" actId="122"/>
          <ac:spMkLst>
            <pc:docMk/>
            <pc:sldMk cId="3447167232" sldId="268"/>
            <ac:spMk id="5" creationId="{8FD70CE3-CA79-3E6D-3C3E-496333A24174}"/>
          </ac:spMkLst>
        </pc:spChg>
        <pc:spChg chg="mod">
          <ac:chgData name="Lennart Nelting Keller (LNKE - Underviser - VE - AK)" userId="0f8b2343-f0d9-4667-9071-fe4d1167a82f" providerId="ADAL" clId="{4E6386C3-E169-43EA-A600-D8DE410245FE}" dt="2024-12-05T11:42:53.395" v="1735" actId="20577"/>
          <ac:spMkLst>
            <pc:docMk/>
            <pc:sldMk cId="3447167232" sldId="268"/>
            <ac:spMk id="6" creationId="{766669B6-8614-5AD2-C611-BF0CFD1393DB}"/>
          </ac:spMkLst>
        </pc:spChg>
        <pc:spChg chg="add mod">
          <ac:chgData name="Lennart Nelting Keller (LNKE - Underviser - VE - AK)" userId="0f8b2343-f0d9-4667-9071-fe4d1167a82f" providerId="ADAL" clId="{4E6386C3-E169-43EA-A600-D8DE410245FE}" dt="2024-12-05T11:49:21.510" v="2339" actId="113"/>
          <ac:spMkLst>
            <pc:docMk/>
            <pc:sldMk cId="3447167232" sldId="268"/>
            <ac:spMk id="7" creationId="{E2B9011B-A3AE-D112-1CCA-ACE696BB72D5}"/>
          </ac:spMkLst>
        </pc:spChg>
      </pc:sldChg>
      <pc:sldChg chg="addSp delSp modSp new mod modClrScheme chgLayout">
        <pc:chgData name="Lennart Nelting Keller (LNKE - Underviser - VE - AK)" userId="0f8b2343-f0d9-4667-9071-fe4d1167a82f" providerId="ADAL" clId="{4E6386C3-E169-43EA-A600-D8DE410245FE}" dt="2024-12-05T11:56:16.232" v="3135" actId="20577"/>
        <pc:sldMkLst>
          <pc:docMk/>
          <pc:sldMk cId="3006093613" sldId="269"/>
        </pc:sldMkLst>
        <pc:spChg chg="mod ord">
          <ac:chgData name="Lennart Nelting Keller (LNKE - Underviser - VE - AK)" userId="0f8b2343-f0d9-4667-9071-fe4d1167a82f" providerId="ADAL" clId="{4E6386C3-E169-43EA-A600-D8DE410245FE}" dt="2024-12-05T11:55:30.264" v="2983" actId="700"/>
          <ac:spMkLst>
            <pc:docMk/>
            <pc:sldMk cId="3006093613" sldId="269"/>
            <ac:spMk id="2" creationId="{3DCA22F8-D7C3-F936-DD18-7C2BCFC852A6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1:20.416" v="2356" actId="700"/>
          <ac:spMkLst>
            <pc:docMk/>
            <pc:sldMk cId="3006093613" sldId="269"/>
            <ac:spMk id="3" creationId="{1E010EAD-4CAC-7A49-2267-95407FC9D285}"/>
          </ac:spMkLst>
        </pc:spChg>
        <pc:spChg chg="del mod ord">
          <ac:chgData name="Lennart Nelting Keller (LNKE - Underviser - VE - AK)" userId="0f8b2343-f0d9-4667-9071-fe4d1167a82f" providerId="ADAL" clId="{4E6386C3-E169-43EA-A600-D8DE410245FE}" dt="2024-12-05T11:51:20.416" v="2356" actId="700"/>
          <ac:spMkLst>
            <pc:docMk/>
            <pc:sldMk cId="3006093613" sldId="269"/>
            <ac:spMk id="4" creationId="{60F2E6DF-9483-9ED9-58D6-C036E4C3CEDB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1:20.416" v="2356" actId="700"/>
          <ac:spMkLst>
            <pc:docMk/>
            <pc:sldMk cId="3006093613" sldId="269"/>
            <ac:spMk id="5" creationId="{B3712F02-6859-7A4B-5DCE-2B805FF44BF9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1:20.416" v="2356" actId="700"/>
          <ac:spMkLst>
            <pc:docMk/>
            <pc:sldMk cId="3006093613" sldId="269"/>
            <ac:spMk id="6" creationId="{7DC6C9D9-4B6C-D38B-D281-68FDED68B15A}"/>
          </ac:spMkLst>
        </pc:spChg>
        <pc:spChg chg="add del mod ord">
          <ac:chgData name="Lennart Nelting Keller (LNKE - Underviser - VE - AK)" userId="0f8b2343-f0d9-4667-9071-fe4d1167a82f" providerId="ADAL" clId="{4E6386C3-E169-43EA-A600-D8DE410245FE}" dt="2024-12-05T11:51:53.298" v="2357" actId="931"/>
          <ac:spMkLst>
            <pc:docMk/>
            <pc:sldMk cId="3006093613" sldId="269"/>
            <ac:spMk id="7" creationId="{CAB38323-6129-7DAC-0B8E-9432F7A5D25C}"/>
          </ac:spMkLst>
        </pc:spChg>
        <pc:spChg chg="add mod ord">
          <ac:chgData name="Lennart Nelting Keller (LNKE - Underviser - VE - AK)" userId="0f8b2343-f0d9-4667-9071-fe4d1167a82f" providerId="ADAL" clId="{4E6386C3-E169-43EA-A600-D8DE410245FE}" dt="2024-12-05T11:56:16.232" v="3135" actId="20577"/>
          <ac:spMkLst>
            <pc:docMk/>
            <pc:sldMk cId="3006093613" sldId="269"/>
            <ac:spMk id="10" creationId="{986D1D5B-C891-4414-4CE2-D92BB1FA5F84}"/>
          </ac:spMkLst>
        </pc:spChg>
        <pc:picChg chg="add mod ord">
          <ac:chgData name="Lennart Nelting Keller (LNKE - Underviser - VE - AK)" userId="0f8b2343-f0d9-4667-9071-fe4d1167a82f" providerId="ADAL" clId="{4E6386C3-E169-43EA-A600-D8DE410245FE}" dt="2024-12-05T11:55:36.709" v="2985" actId="14100"/>
          <ac:picMkLst>
            <pc:docMk/>
            <pc:sldMk cId="3006093613" sldId="269"/>
            <ac:picMk id="9" creationId="{C964F4AF-8F3F-6C26-2042-C19372DE84C2}"/>
          </ac:picMkLst>
        </pc:picChg>
      </pc:sldChg>
      <pc:sldChg chg="addSp delSp modSp new mod modClrScheme chgLayout">
        <pc:chgData name="Lennart Nelting Keller (LNKE - Underviser - VE - AK)" userId="0f8b2343-f0d9-4667-9071-fe4d1167a82f" providerId="ADAL" clId="{4E6386C3-E169-43EA-A600-D8DE410245FE}" dt="2024-12-05T11:55:06.089" v="2968" actId="20577"/>
        <pc:sldMkLst>
          <pc:docMk/>
          <pc:sldMk cId="1501783641" sldId="270"/>
        </pc:sldMkLst>
        <pc:spChg chg="mod ord">
          <ac:chgData name="Lennart Nelting Keller (LNKE - Underviser - VE - AK)" userId="0f8b2343-f0d9-4667-9071-fe4d1167a82f" providerId="ADAL" clId="{4E6386C3-E169-43EA-A600-D8DE410245FE}" dt="2024-12-05T11:52:40.942" v="2444" actId="700"/>
          <ac:spMkLst>
            <pc:docMk/>
            <pc:sldMk cId="1501783641" sldId="270"/>
            <ac:spMk id="2" creationId="{80089469-AD78-AFC7-9847-C67B30BA8F34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2:13.258" v="2376" actId="700"/>
          <ac:spMkLst>
            <pc:docMk/>
            <pc:sldMk cId="1501783641" sldId="270"/>
            <ac:spMk id="3" creationId="{12B74080-E287-DB21-5F4A-1BC7C0611399}"/>
          </ac:spMkLst>
        </pc:spChg>
        <pc:spChg chg="del mod ord">
          <ac:chgData name="Lennart Nelting Keller (LNKE - Underviser - VE - AK)" userId="0f8b2343-f0d9-4667-9071-fe4d1167a82f" providerId="ADAL" clId="{4E6386C3-E169-43EA-A600-D8DE410245FE}" dt="2024-12-05T11:52:13.258" v="2376" actId="700"/>
          <ac:spMkLst>
            <pc:docMk/>
            <pc:sldMk cId="1501783641" sldId="270"/>
            <ac:spMk id="4" creationId="{24AE3A2C-9793-367A-4A9A-DE106A1EBFEE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2:13.258" v="2376" actId="700"/>
          <ac:spMkLst>
            <pc:docMk/>
            <pc:sldMk cId="1501783641" sldId="270"/>
            <ac:spMk id="5" creationId="{99169C33-D416-7DC4-6EBD-3BAA7555DCD7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2:13.258" v="2376" actId="700"/>
          <ac:spMkLst>
            <pc:docMk/>
            <pc:sldMk cId="1501783641" sldId="270"/>
            <ac:spMk id="6" creationId="{8F597A73-8A07-984B-F3B0-53942365244A}"/>
          </ac:spMkLst>
        </pc:spChg>
        <pc:spChg chg="add del mod ord">
          <ac:chgData name="Lennart Nelting Keller (LNKE - Underviser - VE - AK)" userId="0f8b2343-f0d9-4667-9071-fe4d1167a82f" providerId="ADAL" clId="{4E6386C3-E169-43EA-A600-D8DE410245FE}" dt="2024-12-05T11:52:40.942" v="2444" actId="700"/>
          <ac:spMkLst>
            <pc:docMk/>
            <pc:sldMk cId="1501783641" sldId="270"/>
            <ac:spMk id="7" creationId="{56235345-3C5E-DAF0-8E58-3C2A99195E32}"/>
          </ac:spMkLst>
        </pc:spChg>
        <pc:spChg chg="add mod ord">
          <ac:chgData name="Lennart Nelting Keller (LNKE - Underviser - VE - AK)" userId="0f8b2343-f0d9-4667-9071-fe4d1167a82f" providerId="ADAL" clId="{4E6386C3-E169-43EA-A600-D8DE410245FE}" dt="2024-12-05T11:55:06.089" v="2968" actId="20577"/>
          <ac:spMkLst>
            <pc:docMk/>
            <pc:sldMk cId="1501783641" sldId="270"/>
            <ac:spMk id="8" creationId="{BF0DCDA9-7141-9AC5-0CC4-A9C533505F26}"/>
          </ac:spMkLst>
        </pc:spChg>
      </pc:sldChg>
      <pc:sldChg chg="addSp delSp modSp new mod modClrScheme chgLayout">
        <pc:chgData name="Lennart Nelting Keller (LNKE - Underviser - VE - AK)" userId="0f8b2343-f0d9-4667-9071-fe4d1167a82f" providerId="ADAL" clId="{4E6386C3-E169-43EA-A600-D8DE410245FE}" dt="2024-12-05T11:58:44.019" v="3579" actId="20577"/>
        <pc:sldMkLst>
          <pc:docMk/>
          <pc:sldMk cId="1977843059" sldId="271"/>
        </pc:sldMkLst>
        <pc:spChg chg="mod ord">
          <ac:chgData name="Lennart Nelting Keller (LNKE - Underviser - VE - AK)" userId="0f8b2343-f0d9-4667-9071-fe4d1167a82f" providerId="ADAL" clId="{4E6386C3-E169-43EA-A600-D8DE410245FE}" dt="2024-12-05T11:56:37.578" v="3177" actId="700"/>
          <ac:spMkLst>
            <pc:docMk/>
            <pc:sldMk cId="1977843059" sldId="271"/>
            <ac:spMk id="2" creationId="{34D437C4-6ECB-D613-6935-D01D493DBFFC}"/>
          </ac:spMkLst>
        </pc:spChg>
        <pc:spChg chg="del mod ord">
          <ac:chgData name="Lennart Nelting Keller (LNKE - Underviser - VE - AK)" userId="0f8b2343-f0d9-4667-9071-fe4d1167a82f" providerId="ADAL" clId="{4E6386C3-E169-43EA-A600-D8DE410245FE}" dt="2024-12-05T11:56:37.578" v="3177" actId="700"/>
          <ac:spMkLst>
            <pc:docMk/>
            <pc:sldMk cId="1977843059" sldId="271"/>
            <ac:spMk id="3" creationId="{E1141CDD-65CE-64EE-9B36-E313C991C35C}"/>
          </ac:spMkLst>
        </pc:spChg>
        <pc:spChg chg="del">
          <ac:chgData name="Lennart Nelting Keller (LNKE - Underviser - VE - AK)" userId="0f8b2343-f0d9-4667-9071-fe4d1167a82f" providerId="ADAL" clId="{4E6386C3-E169-43EA-A600-D8DE410245FE}" dt="2024-12-05T11:56:37.578" v="3177" actId="700"/>
          <ac:spMkLst>
            <pc:docMk/>
            <pc:sldMk cId="1977843059" sldId="271"/>
            <ac:spMk id="4" creationId="{BF460255-D8C9-57EC-966B-FC37D8669D28}"/>
          </ac:spMkLst>
        </pc:spChg>
        <pc:spChg chg="add mod ord">
          <ac:chgData name="Lennart Nelting Keller (LNKE - Underviser - VE - AK)" userId="0f8b2343-f0d9-4667-9071-fe4d1167a82f" providerId="ADAL" clId="{4E6386C3-E169-43EA-A600-D8DE410245FE}" dt="2024-12-05T11:58:44.019" v="3579" actId="20577"/>
          <ac:spMkLst>
            <pc:docMk/>
            <pc:sldMk cId="1977843059" sldId="271"/>
            <ac:spMk id="5" creationId="{15217F83-81DD-A987-3683-68E5C0FDE80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05-12-2024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05-12-2024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05-12-2024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05-12-2024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Forberedelse til prøve 2 uden hjælpemidler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Emner til prøven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48A338-800E-4865-B74E-3FA5086DE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Miljøpolitiske indgreb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B72694C-D6EC-4825-B371-DB4B617689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Administrative indgreb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028D56E4-1A71-4DD2-82B1-9BB6F5B74B9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Regler</a:t>
            </a:r>
          </a:p>
          <a:p>
            <a:r>
              <a:rPr lang="da-DK" dirty="0"/>
              <a:t>Standarder</a:t>
            </a:r>
          </a:p>
          <a:p>
            <a:r>
              <a:rPr lang="da-DK" dirty="0"/>
              <a:t>Forbud</a:t>
            </a:r>
          </a:p>
          <a:p>
            <a:r>
              <a:rPr lang="da-DK" dirty="0"/>
              <a:t>Kvoter</a:t>
            </a:r>
          </a:p>
          <a:p>
            <a:r>
              <a:rPr lang="da-DK" dirty="0"/>
              <a:t>Fordel: Klare grænser og regler.</a:t>
            </a:r>
          </a:p>
          <a:p>
            <a:r>
              <a:rPr lang="da-DK" dirty="0"/>
              <a:t>Et problem ved de administrative ordninger er, at de ikke tager hensyn til, at virksomhedernes kan have forskellige omkostninger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3C90C538-70AC-4A3F-A9EB-C05A1A0BD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Økonomiske instrumenter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D88CF5DF-E776-404D-9F45-050C3FE35EC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Afgifter</a:t>
            </a:r>
          </a:p>
          <a:p>
            <a:r>
              <a:rPr lang="da-DK" dirty="0"/>
              <a:t>Tilskud</a:t>
            </a:r>
          </a:p>
          <a:p>
            <a:r>
              <a:rPr lang="da-DK" dirty="0"/>
              <a:t>Omsættelige kvoter</a:t>
            </a:r>
          </a:p>
          <a:p>
            <a:r>
              <a:rPr lang="da-DK" dirty="0"/>
              <a:t>Ulempe: Vi kan ikke helt styre forureningen</a:t>
            </a:r>
          </a:p>
          <a:p>
            <a:r>
              <a:rPr lang="da-DK" dirty="0"/>
              <a:t>Fordelen ved miljøafgifter er, at der sker en mere effektiv fordeling af omkostningerne, ligesom afgifterne giver en vedvarende tilskyndelse til at forbedre teknologien, så den ikke forurener.</a:t>
            </a:r>
          </a:p>
        </p:txBody>
      </p:sp>
    </p:spTree>
    <p:extLst>
      <p:ext uri="{BB962C8B-B14F-4D97-AF65-F5344CB8AC3E}">
        <p14:creationId xmlns:p14="http://schemas.microsoft.com/office/powerpoint/2010/main" val="196796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86FA6-5298-72B6-B24B-357877FFA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Konkurrenceevne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130A19B-8993-8132-D1BC-17038A8524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Priskonkurrenceevne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1726177-5672-8593-BFC8-E4E28B63B2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Konkurrence på prisen med andre landes sammenlignelige varer</a:t>
            </a:r>
          </a:p>
          <a:p>
            <a:r>
              <a:rPr lang="da-DK" dirty="0"/>
              <a:t>Udgøres af: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Produktivitet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Lønomkostninger</a:t>
            </a:r>
          </a:p>
          <a:p>
            <a:pPr marL="502920" indent="-457200">
              <a:buFont typeface="+mj-lt"/>
              <a:buAutoNum type="arabicPeriod"/>
            </a:pPr>
            <a:r>
              <a:rPr lang="da-DK" dirty="0"/>
              <a:t>Valutakurs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FD70CE3-CA79-3E6D-3C3E-496333A24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Strukturel konkurrenceevne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66669B6-8614-5AD2-C611-BF0CFD1393D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a-DK" dirty="0"/>
              <a:t>De betingelser og vilkår, som danske virksomheder har her i landet. De såkaldte 'rammebetingelser’.</a:t>
            </a:r>
          </a:p>
          <a:p>
            <a:r>
              <a:rPr lang="da-DK" dirty="0"/>
              <a:t>Adgang til kvalificeret arbejdskraft</a:t>
            </a:r>
          </a:p>
          <a:p>
            <a:r>
              <a:rPr lang="da-DK" dirty="0"/>
              <a:t>Infrastruktur</a:t>
            </a:r>
          </a:p>
          <a:p>
            <a:r>
              <a:rPr lang="da-DK" dirty="0"/>
              <a:t>Krav og regler for branchen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E2B9011B-A3AE-D112-1CCA-ACE696BB72D5}"/>
              </a:ext>
            </a:extLst>
          </p:cNvPr>
          <p:cNvSpPr txBox="1"/>
          <p:nvPr/>
        </p:nvSpPr>
        <p:spPr>
          <a:xfrm>
            <a:off x="477788" y="5733256"/>
            <a:ext cx="11017224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</a:t>
            </a:r>
            <a:r>
              <a:rPr lang="da-DK" sz="2400" dirty="0"/>
              <a:t>Hvad er forskellen på priskonkurrenceevne og strukturel konkurrenceevne?</a:t>
            </a:r>
          </a:p>
        </p:txBody>
      </p:sp>
    </p:spTree>
    <p:extLst>
      <p:ext uri="{BB962C8B-B14F-4D97-AF65-F5344CB8AC3E}">
        <p14:creationId xmlns:p14="http://schemas.microsoft.com/office/powerpoint/2010/main" val="344716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089469-AD78-AFC7-9847-C67B30BA8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Prisdannelse - begreber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BF0DCDA9-7141-9AC5-0CC4-A9C533505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Ligevægtsprisen: Der hvor udbudskurven og efterspørgselskurven skær hinanden</a:t>
            </a:r>
          </a:p>
          <a:p>
            <a:r>
              <a:rPr lang="da-DK" dirty="0"/>
              <a:t>Substitutionseffekt: Ved prisændringer substitueres et produkt ind eller ud for et sammenligneligt produkt.</a:t>
            </a:r>
          </a:p>
          <a:p>
            <a:r>
              <a:rPr lang="da-DK" dirty="0"/>
              <a:t>Indkomsteffekt: Ved prisfald eller stigning gøres det mere eller mindre attraktivt at bruge sin indkomst på netop denne vare</a:t>
            </a:r>
          </a:p>
          <a:p>
            <a:r>
              <a:rPr lang="da-DK" dirty="0"/>
              <a:t>Disse to forklarer hældningen på efterspørgselskurven</a:t>
            </a:r>
          </a:p>
          <a:p>
            <a:r>
              <a:rPr lang="da-DK" dirty="0"/>
              <a:t>Disse to forklarer også hvad der sker når der er ændringer i udbud/efterspørgsel og man skal forklare hvorfor der kommer en ny ligevægt</a:t>
            </a:r>
          </a:p>
        </p:txBody>
      </p:sp>
    </p:spTree>
    <p:extLst>
      <p:ext uri="{BB962C8B-B14F-4D97-AF65-F5344CB8AC3E}">
        <p14:creationId xmlns:p14="http://schemas.microsoft.com/office/powerpoint/2010/main" val="150178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CA22F8-D7C3-F936-DD18-7C2BCFC85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Prisdannelse - indgreb</a:t>
            </a:r>
          </a:p>
        </p:txBody>
      </p:sp>
      <p:pic>
        <p:nvPicPr>
          <p:cNvPr id="9" name="Pladsholder til indhold 8" descr="Et billede, der indeholder tekst, diagram, linje/række, Kurve&#10;&#10;Automatisk genereret beskrivelse">
            <a:extLst>
              <a:ext uri="{FF2B5EF4-FFF2-40B4-BE49-F238E27FC236}">
                <a16:creationId xmlns:a16="http://schemas.microsoft.com/office/drawing/2014/main" id="{C964F4AF-8F3F-6C26-2042-C19372DE84C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0" y="2420888"/>
            <a:ext cx="5545941" cy="2861317"/>
          </a:xfrm>
        </p:spPr>
      </p:pic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986D1D5B-C891-4414-4CE2-D92BB1FA5F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a-DK" dirty="0"/>
              <a:t>Hvordan påvirkes forbrugeroverskud?</a:t>
            </a:r>
          </a:p>
          <a:p>
            <a:r>
              <a:rPr lang="da-DK" dirty="0"/>
              <a:t>Hvordan påvirkes producentoverskud?</a:t>
            </a:r>
          </a:p>
          <a:p>
            <a:r>
              <a:rPr lang="da-DK" dirty="0"/>
              <a:t>Hvor er statens indtægt?</a:t>
            </a:r>
          </a:p>
          <a:p>
            <a:r>
              <a:rPr lang="da-DK" dirty="0"/>
              <a:t>Hvad betyder effektivitetstabet?</a:t>
            </a:r>
          </a:p>
        </p:txBody>
      </p:sp>
    </p:spTree>
    <p:extLst>
      <p:ext uri="{BB962C8B-B14F-4D97-AF65-F5344CB8AC3E}">
        <p14:creationId xmlns:p14="http://schemas.microsoft.com/office/powerpoint/2010/main" val="300609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D437C4-6ECB-D613-6935-D01D493D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Eksempler på spørgsmål til prisdannelse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5217F83-81DD-A987-3683-68E5C0FDE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grund af dårligt vejr er høsten hos de franske vinbønder 25% lavere end normalt, forklar med udgangspunkt i et prisdannelsesdiagram, hvordan det påvirker mængden og prisen på fransk vin?</a:t>
            </a:r>
          </a:p>
          <a:p>
            <a:r>
              <a:rPr lang="da-DK" dirty="0"/>
              <a:t>Regeringen planlægger at fjerne momsen på frugt og grønt. Indtegn i prisdannelsesmodellen hvordan det påvirker mængden og prisen på frugt og grønt?</a:t>
            </a:r>
          </a:p>
        </p:txBody>
      </p:sp>
    </p:spTree>
    <p:extLst>
      <p:ext uri="{BB962C8B-B14F-4D97-AF65-F5344CB8AC3E}">
        <p14:creationId xmlns:p14="http://schemas.microsoft.com/office/powerpoint/2010/main" val="1977843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B54C1D-F172-E25C-E45D-5955C4ECA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Prøvens 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727EE0-D8FD-5526-171A-D545CF0FD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Prøven består af to dele</a:t>
            </a:r>
          </a:p>
          <a:p>
            <a:r>
              <a:rPr lang="da-DK" dirty="0"/>
              <a:t>1) En række spørgsmål til vores klimaforløb i emnerne: Konkurrenceevne, erhvervspolitik, prisdannelse og klima/miljø politik</a:t>
            </a:r>
          </a:p>
          <a:p>
            <a:r>
              <a:rPr lang="da-DK" dirty="0"/>
              <a:t>2) En række spørgsmål til vores tidligere forløb: Forsyningsbalancen, de samfundsøkonomiske mål, finanspolitik, det danske arbejdsmarked &amp; arbejdsmarkedspolitik</a:t>
            </a:r>
          </a:p>
        </p:txBody>
      </p:sp>
    </p:spTree>
    <p:extLst>
      <p:ext uri="{BB962C8B-B14F-4D97-AF65-F5344CB8AC3E}">
        <p14:creationId xmlns:p14="http://schemas.microsoft.com/office/powerpoint/2010/main" val="286832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D36BC-5A49-402B-A371-FCBB3F75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 samfundsøkonomiske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EFD0C4-123B-41E2-8ACB-762F60B1F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Økonomisk vækst – Mål: Ca. 2-3% vækst om året</a:t>
            </a:r>
          </a:p>
          <a:p>
            <a:r>
              <a:rPr lang="da-DK" dirty="0"/>
              <a:t>Arbejdsløshed – Mål: Fuld beskæftigelse: ca. 4% ledighed</a:t>
            </a:r>
          </a:p>
          <a:p>
            <a:r>
              <a:rPr lang="da-DK" dirty="0"/>
              <a:t>Betalingsbalancen – Mål: helst overskud, men ok med lille underskud</a:t>
            </a:r>
          </a:p>
          <a:p>
            <a:r>
              <a:rPr lang="da-DK" dirty="0"/>
              <a:t>Inflation – Mål: Stabile priser: 1-2% inflation om året</a:t>
            </a:r>
          </a:p>
          <a:p>
            <a:r>
              <a:rPr lang="da-DK" dirty="0"/>
              <a:t>Udligning af sociale forskelle: Mål: Gini-koefficient, men en politisk holdning hvad der er godt eller skidt</a:t>
            </a:r>
          </a:p>
          <a:p>
            <a:r>
              <a:rPr lang="da-DK" dirty="0"/>
              <a:t>Hensyn til miljøet: Mål: Nedbringe forurening</a:t>
            </a:r>
          </a:p>
          <a:p>
            <a:r>
              <a:rPr lang="da-DK" dirty="0"/>
              <a:t>Balance på statens budget: Staten bør ikke have underskud på sit budget. Max -3% årligt underskud. Max gæld på 60% af BNP</a:t>
            </a:r>
          </a:p>
          <a:p>
            <a:r>
              <a:rPr lang="da-DK" b="1" dirty="0"/>
              <a:t>Eksempel på spørgsmål: Redegør for de samfundsøkonomiske mål og angiv hvilket niveau de skal ligge på </a:t>
            </a:r>
          </a:p>
        </p:txBody>
      </p:sp>
    </p:spTree>
    <p:extLst>
      <p:ext uri="{BB962C8B-B14F-4D97-AF65-F5344CB8AC3E}">
        <p14:creationId xmlns:p14="http://schemas.microsoft.com/office/powerpoint/2010/main" val="115206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C7DEC7-2E91-4D3D-8AC8-FB311857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Finanspolitik</a:t>
            </a:r>
          </a:p>
        </p:txBody>
      </p:sp>
      <p:pic>
        <p:nvPicPr>
          <p:cNvPr id="5" name="Pladsholder til indhold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2BE6D47D-C8A4-4352-9705-706FF7E4DD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36" y="1772816"/>
            <a:ext cx="5950256" cy="2197213"/>
          </a:xfrm>
        </p:spPr>
      </p:pic>
      <p:pic>
        <p:nvPicPr>
          <p:cNvPr id="7" name="Billede 6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8DC787D7-0521-47F0-8F9D-AE6344B47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734" y="4142645"/>
            <a:ext cx="5988358" cy="2241665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B0AE8CC4-E4A4-432A-AAA6-BC1E00DF3BF3}"/>
              </a:ext>
            </a:extLst>
          </p:cNvPr>
          <p:cNvSpPr txBox="1"/>
          <p:nvPr/>
        </p:nvSpPr>
        <p:spPr>
          <a:xfrm>
            <a:off x="7246540" y="3259065"/>
            <a:ext cx="468052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Forklar hvilken finanspolitik der skal føres for at få inflation til at falde?</a:t>
            </a:r>
          </a:p>
        </p:txBody>
      </p:sp>
    </p:spTree>
    <p:extLst>
      <p:ext uri="{BB962C8B-B14F-4D97-AF65-F5344CB8AC3E}">
        <p14:creationId xmlns:p14="http://schemas.microsoft.com/office/powerpoint/2010/main" val="58185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8A89C-549D-D108-4DB9-39B1D91F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Forsyningsbalancen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A6B92B-0725-0C5F-EF16-8F85E2945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Import + BNP = Forbrug (privat og offentlig) + Investeringer (privat og offentlig) + Eksport</a:t>
            </a:r>
          </a:p>
          <a:p>
            <a:r>
              <a:rPr lang="da-DK" dirty="0"/>
              <a:t>Import + BNP = Det samlede udbud i økonomien</a:t>
            </a:r>
          </a:p>
          <a:p>
            <a:r>
              <a:rPr lang="da-DK" dirty="0"/>
              <a:t>Forbrug + Investeringer + Eksport = Den samlede efterspørgsel</a:t>
            </a:r>
          </a:p>
          <a:p>
            <a:r>
              <a:rPr lang="da-DK" dirty="0"/>
              <a:t>Kan også skrives som M+BNP=C+I+X</a:t>
            </a:r>
          </a:p>
          <a:p>
            <a:endParaRPr lang="da-DK" dirty="0"/>
          </a:p>
          <a:p>
            <a:endParaRPr lang="da-DK" dirty="0"/>
          </a:p>
          <a:p>
            <a:r>
              <a:rPr lang="da-DK" b="1" dirty="0"/>
              <a:t>Eksempel på spørgsmål: Beskriv forsyningsbalancen og angiv det samlede udbud og den samlede efterspørgsel.</a:t>
            </a:r>
          </a:p>
        </p:txBody>
      </p:sp>
    </p:spTree>
    <p:extLst>
      <p:ext uri="{BB962C8B-B14F-4D97-AF65-F5344CB8AC3E}">
        <p14:creationId xmlns:p14="http://schemas.microsoft.com/office/powerpoint/2010/main" val="31318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7AFB9-3096-C81B-5C23-050E765DE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Den danske arbejdsmarkedsmodel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AA2E957-3616-610B-0A3A-5EEEE3303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Aftaler på det danske arbejdsmarked indgås mellem arbejdsmarkedsparter</a:t>
            </a:r>
          </a:p>
          <a:p>
            <a:r>
              <a:rPr lang="da-DK" dirty="0"/>
              <a:t>Parterne er arbejdsgiverne og arbejdstagerne repræsenteret gennem fagforeningerne</a:t>
            </a:r>
          </a:p>
          <a:p>
            <a:r>
              <a:rPr lang="da-DK" dirty="0"/>
              <a:t>Alle aftaler vedrørende arbejde skrives i overenskomster som regulerer arbejdstid, løn og generelle arbejdsvilkår</a:t>
            </a:r>
          </a:p>
          <a:p>
            <a:r>
              <a:rPr lang="da-DK" dirty="0"/>
              <a:t>Den danske stat (regeringen) blander sig kun hvis de to parter ikke kan blive enige når overenskomsterne genforhandles (Typisk 3-4 år.)</a:t>
            </a:r>
          </a:p>
        </p:txBody>
      </p:sp>
    </p:spTree>
    <p:extLst>
      <p:ext uri="{BB962C8B-B14F-4D97-AF65-F5344CB8AC3E}">
        <p14:creationId xmlns:p14="http://schemas.microsoft.com/office/powerpoint/2010/main" val="271670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E65C7D-BABC-4E8F-A38C-C92D46308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Flexicuritymodellen</a:t>
            </a:r>
          </a:p>
        </p:txBody>
      </p:sp>
      <p:pic>
        <p:nvPicPr>
          <p:cNvPr id="1026" name="Picture 2" descr="Flexicurity - Det danske arbejdsmarked">
            <a:extLst>
              <a:ext uri="{FF2B5EF4-FFF2-40B4-BE49-F238E27FC236}">
                <a16:creationId xmlns:a16="http://schemas.microsoft.com/office/drawing/2014/main" id="{B21979C5-71F2-4B33-A4A0-2825F25824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52" y="1772816"/>
            <a:ext cx="4762500" cy="3038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041DF84B-DB69-4E7F-B093-9B7D675486FC}"/>
              </a:ext>
            </a:extLst>
          </p:cNvPr>
          <p:cNvSpPr txBox="1"/>
          <p:nvPr/>
        </p:nvSpPr>
        <p:spPr>
          <a:xfrm>
            <a:off x="6598468" y="1844824"/>
            <a:ext cx="5184576" cy="4413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Fleksibelt arbejdsmarked: </a:t>
            </a:r>
            <a:r>
              <a:rPr lang="da-DK" sz="2400" dirty="0"/>
              <a:t>Nemt at ansætte og fyre folk (Kan arbejdsgiver godt lide)</a:t>
            </a:r>
          </a:p>
          <a:p>
            <a:pPr>
              <a:lnSpc>
                <a:spcPct val="90000"/>
              </a:lnSpc>
            </a:pPr>
            <a:endParaRPr lang="da-DK" sz="2400" dirty="0"/>
          </a:p>
          <a:p>
            <a:pPr>
              <a:lnSpc>
                <a:spcPct val="90000"/>
              </a:lnSpc>
            </a:pPr>
            <a:r>
              <a:rPr lang="da-DK" sz="2400" b="1" dirty="0"/>
              <a:t>Social sikring (dagpenge): </a:t>
            </a:r>
            <a:r>
              <a:rPr lang="da-DK" sz="2400" dirty="0"/>
              <a:t>Høje sociale ydelser der gør det mindre risikofyldt at miste sit arbejde (Kan arbejdstager godt lide)</a:t>
            </a:r>
          </a:p>
          <a:p>
            <a:pPr>
              <a:lnSpc>
                <a:spcPct val="90000"/>
              </a:lnSpc>
            </a:pPr>
            <a:endParaRPr lang="da-DK" sz="2400" b="1" dirty="0"/>
          </a:p>
          <a:p>
            <a:pPr>
              <a:lnSpc>
                <a:spcPct val="90000"/>
              </a:lnSpc>
            </a:pPr>
            <a:r>
              <a:rPr lang="da-DK" sz="2400" b="1" dirty="0"/>
              <a:t>Aktiv arbejdsmarkedspolitik: </a:t>
            </a:r>
            <a:r>
              <a:rPr lang="da-DK" sz="2400" dirty="0"/>
              <a:t>Opkvalificering og efteruddannelse og omskoling. </a:t>
            </a:r>
            <a:endParaRPr lang="da-DK" sz="2400" b="1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D48F0B2-6406-438A-B2FA-0F765F88390F}"/>
              </a:ext>
            </a:extLst>
          </p:cNvPr>
          <p:cNvSpPr txBox="1"/>
          <p:nvPr/>
        </p:nvSpPr>
        <p:spPr>
          <a:xfrm>
            <a:off x="1053852" y="5229200"/>
            <a:ext cx="4896544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</a:t>
            </a:r>
            <a:r>
              <a:rPr lang="da-DK" sz="2400" dirty="0"/>
              <a:t>Forklar hvordan det danske arbejdsmarked fungerer?</a:t>
            </a:r>
          </a:p>
        </p:txBody>
      </p:sp>
    </p:spTree>
    <p:extLst>
      <p:ext uri="{BB962C8B-B14F-4D97-AF65-F5344CB8AC3E}">
        <p14:creationId xmlns:p14="http://schemas.microsoft.com/office/powerpoint/2010/main" val="404733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E3D67F-8965-C76B-3897-7A69B0C48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Arbejdsmarkedspolitik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3C5716F-78A8-AA96-1A0D-A4EAF232C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02920" indent="-457200" algn="l">
              <a:buFont typeface="+mj-lt"/>
              <a:buAutoNum type="arabicPeriod"/>
            </a:pPr>
            <a:r>
              <a:rPr lang="da-DK" dirty="0"/>
              <a:t>Foranstaltninger, der øger mobiliteten (bevægeligheden) og tilpasningen på arbejdsmarkedet.</a:t>
            </a:r>
          </a:p>
          <a:p>
            <a:pPr lvl="1"/>
            <a:r>
              <a:rPr lang="da-DK" dirty="0"/>
              <a:t>Geografiske og faglige flaskehalse man forsøger at afhjælpe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Instrumenter, som sigter mod at påvirke efterspørgslen efter arbejdskraft.</a:t>
            </a:r>
          </a:p>
          <a:p>
            <a:pPr lvl="1"/>
            <a:r>
              <a:rPr lang="da-DK" dirty="0"/>
              <a:t>Give løntilskud, en dyr løsning.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Instrumenter, som sigter mod at påvirke udbuddet af arbejdskraft.</a:t>
            </a:r>
          </a:p>
          <a:p>
            <a:pPr lvl="1"/>
            <a:r>
              <a:rPr lang="da-DK" dirty="0"/>
              <a:t>Hæve pensionsalderen, udenlandsk arbejdskraft – her man virkelig kan gøre en forskel</a:t>
            </a:r>
          </a:p>
          <a:p>
            <a:pPr marL="502920" indent="-457200" algn="l">
              <a:buFont typeface="+mj-lt"/>
              <a:buAutoNum type="arabicPeriod"/>
            </a:pPr>
            <a:r>
              <a:rPr lang="da-DK" dirty="0"/>
              <a:t>Indgreb, som ændrer på 'spillereglerne' på arbejdsmarkedet, de såkaldte institutionelle faktorer.</a:t>
            </a:r>
          </a:p>
          <a:p>
            <a:pPr lvl="1"/>
            <a:r>
              <a:rPr lang="da-DK" dirty="0"/>
              <a:t>Statens muligheder for at gøre lidt. Ændre på rådighedsregler og dagpengesats og længe</a:t>
            </a:r>
          </a:p>
          <a:p>
            <a:r>
              <a:rPr lang="da-DK" b="1" dirty="0"/>
              <a:t>Eksempel på spørgsmål: </a:t>
            </a:r>
            <a:r>
              <a:rPr lang="da-DK" dirty="0"/>
              <a:t>Regeringen har lempet reglerne for udenlandsk arbejdskraft således at det er blevet nemmere for virksomheder at rekruttere i udlandet, hvilken type arbejdsmarkedspolitik er der tale om?</a:t>
            </a: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99581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1CC645-F509-4C26-92A4-7C1C08F91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Erhvervspolitik</a:t>
            </a:r>
          </a:p>
        </p:txBody>
      </p:sp>
      <p:pic>
        <p:nvPicPr>
          <p:cNvPr id="5" name="Pladsholder til indhold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3397C507-E687-4E0F-A88F-00B25F6629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" y="1600200"/>
            <a:ext cx="7704856" cy="1713278"/>
          </a:xfrm>
        </p:spPr>
      </p:pic>
      <p:pic>
        <p:nvPicPr>
          <p:cNvPr id="7" name="Billede 6" descr="Et billede, der indeholder tekst&#10;&#10;Automatisk genereret beskrivelse">
            <a:extLst>
              <a:ext uri="{FF2B5EF4-FFF2-40B4-BE49-F238E27FC236}">
                <a16:creationId xmlns:a16="http://schemas.microsoft.com/office/drawing/2014/main" id="{5C3B5BFC-FF30-4673-8C9F-22B130316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756" y="3789040"/>
            <a:ext cx="6900657" cy="1129676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95165D06-3636-4A09-B4B5-137E86843FD4}"/>
              </a:ext>
            </a:extLst>
          </p:cNvPr>
          <p:cNvSpPr txBox="1"/>
          <p:nvPr/>
        </p:nvSpPr>
        <p:spPr>
          <a:xfrm>
            <a:off x="189756" y="5517232"/>
            <a:ext cx="770485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BNP + Import = Forbrug + Investeringer + Eksport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9A3190F-2DFF-A273-2A16-576D79B19CBC}"/>
              </a:ext>
            </a:extLst>
          </p:cNvPr>
          <p:cNvSpPr txBox="1"/>
          <p:nvPr/>
        </p:nvSpPr>
        <p:spPr>
          <a:xfrm>
            <a:off x="7894612" y="1600200"/>
            <a:ext cx="4104457" cy="2419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dirty="0"/>
              <a:t>Typer af erhvervspolitik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Defensiv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Innovationsstrategien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 err="1"/>
              <a:t>Picking</a:t>
            </a:r>
            <a:r>
              <a:rPr lang="da-DK" sz="2400" dirty="0"/>
              <a:t> the Winner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Strategisk erhvervspolitik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 err="1"/>
              <a:t>Porter’sk</a:t>
            </a:r>
            <a:r>
              <a:rPr lang="da-DK" sz="2400" dirty="0"/>
              <a:t> Erhvervspolitik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da-DK" sz="2400" dirty="0"/>
              <a:t>Liberal erhvervspolitik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A503D8C8-749E-B6B3-0BCD-5A861C55104B}"/>
              </a:ext>
            </a:extLst>
          </p:cNvPr>
          <p:cNvSpPr txBox="1"/>
          <p:nvPr/>
        </p:nvSpPr>
        <p:spPr>
          <a:xfrm>
            <a:off x="7678588" y="4106478"/>
            <a:ext cx="4176464" cy="2751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</a:t>
            </a:r>
            <a:r>
              <a:rPr lang="da-DK" sz="2400" dirty="0"/>
              <a:t>De franske vinproducenter er ved at blive udkonkurreret af de italienske, hvordan kan staten gennem erhvervspolitik hjælpe de franske vinbønder?</a:t>
            </a:r>
          </a:p>
        </p:txBody>
      </p:sp>
    </p:spTree>
    <p:extLst>
      <p:ext uri="{BB962C8B-B14F-4D97-AF65-F5344CB8AC3E}">
        <p14:creationId xmlns:p14="http://schemas.microsoft.com/office/powerpoint/2010/main" val="333507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304</TotalTime>
  <Words>863</Words>
  <Application>Microsoft Office PowerPoint</Application>
  <PresentationFormat>Brugerdefineret</PresentationFormat>
  <Paragraphs>99</Paragraphs>
  <Slides>14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Præsentation med verden 16x9</vt:lpstr>
      <vt:lpstr>Forberedelse til prøve 2 uden hjælpemidler</vt:lpstr>
      <vt:lpstr>Prøvens indhold</vt:lpstr>
      <vt:lpstr>De samfundsøkonomiske mål</vt:lpstr>
      <vt:lpstr>Finanspolitik</vt:lpstr>
      <vt:lpstr>Forsyningsbalancen</vt:lpstr>
      <vt:lpstr>Den danske arbejdsmarkedsmodel</vt:lpstr>
      <vt:lpstr>Flexicuritymodellen</vt:lpstr>
      <vt:lpstr>Arbejdsmarkedspolitik</vt:lpstr>
      <vt:lpstr>Erhvervspolitik</vt:lpstr>
      <vt:lpstr>Miljøpolitiske indgreb</vt:lpstr>
      <vt:lpstr>Konkurrenceevne</vt:lpstr>
      <vt:lpstr>Prisdannelse - begreber</vt:lpstr>
      <vt:lpstr>Prisdannelse - indgreb</vt:lpstr>
      <vt:lpstr>Eksempler på spørgsmål til prisdannelse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2024-12-05T06:54:08Z</dcterms:created>
  <dcterms:modified xsi:type="dcterms:W3CDTF">2024-12-05T11:58:53Z</dcterms:modified>
</cp:coreProperties>
</file>