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8" r:id="rId9"/>
    <p:sldId id="269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0" autoAdjust="0"/>
    <p:restoredTop sz="94886" autoAdjust="0"/>
  </p:normalViewPr>
  <p:slideViewPr>
    <p:cSldViewPr>
      <p:cViewPr varScale="1">
        <p:scale>
          <a:sx n="70" d="100"/>
          <a:sy n="70" d="100"/>
        </p:scale>
        <p:origin x="49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11-12-2024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11-12-2024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11-12-2024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11-12-2024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Afrunding politik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Begrebsbingo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750A6-4253-AC3E-9D93-CD3BA156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1F0568-4039-CC54-3611-94EBACBE4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sidste gang (Modeller)</a:t>
            </a:r>
          </a:p>
          <a:p>
            <a:r>
              <a:rPr lang="da-DK" dirty="0"/>
              <a:t>2) Vigtig viden fra sidste gang</a:t>
            </a:r>
          </a:p>
          <a:p>
            <a:r>
              <a:rPr lang="da-DK" dirty="0"/>
              <a:t>3) Styr på begreberne</a:t>
            </a:r>
          </a:p>
          <a:p>
            <a:r>
              <a:rPr lang="da-DK" dirty="0"/>
              <a:t>4) Pause</a:t>
            </a:r>
          </a:p>
          <a:p>
            <a:r>
              <a:rPr lang="da-DK" dirty="0"/>
              <a:t>5) Styr på begreberne 2</a:t>
            </a:r>
          </a:p>
        </p:txBody>
      </p:sp>
    </p:spTree>
    <p:extLst>
      <p:ext uri="{BB962C8B-B14F-4D97-AF65-F5344CB8AC3E}">
        <p14:creationId xmlns:p14="http://schemas.microsoft.com/office/powerpoint/2010/main" val="4508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B94DD9-8487-763B-2C3D-5B23AA579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sidste gang</a:t>
            </a:r>
          </a:p>
        </p:txBody>
      </p:sp>
      <p:pic>
        <p:nvPicPr>
          <p:cNvPr id="4" name="Pladsholder til indhold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DAC12AB2-79B4-CC78-98FA-2F4E7DBE0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988" y="1916832"/>
            <a:ext cx="7804436" cy="445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8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2B069-CF9B-F5FB-D218-DEAC29EEE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4" y="274638"/>
            <a:ext cx="10133382" cy="1325562"/>
          </a:xfrm>
        </p:spPr>
        <p:txBody>
          <a:bodyPr/>
          <a:lstStyle/>
          <a:p>
            <a:r>
              <a:rPr lang="da-DK" dirty="0"/>
              <a:t>Den parlamentariske styringskæde</a:t>
            </a:r>
          </a:p>
        </p:txBody>
      </p:sp>
      <p:pic>
        <p:nvPicPr>
          <p:cNvPr id="4" name="Pladsholder til indhold 6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0361FC2D-2137-A0E2-436B-C28DF533A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60" y="1762273"/>
            <a:ext cx="6091116" cy="479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1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9165C-B6A4-BA88-3B8E-F494C9F6C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Lovgivningsprocessen i </a:t>
            </a:r>
            <a:r>
              <a:rPr lang="da-DK" dirty="0" err="1"/>
              <a:t>danmark</a:t>
            </a:r>
            <a:endParaRPr lang="da-DK" dirty="0"/>
          </a:p>
        </p:txBody>
      </p:sp>
      <p:pic>
        <p:nvPicPr>
          <p:cNvPr id="13" name="Pladsholder til indhold 12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D501A2B5-E099-7DB1-609D-368226C61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076" y="1844824"/>
            <a:ext cx="5812902" cy="4919993"/>
          </a:xfrm>
        </p:spPr>
      </p:pic>
    </p:spTree>
    <p:extLst>
      <p:ext uri="{BB962C8B-B14F-4D97-AF65-F5344CB8AC3E}">
        <p14:creationId xmlns:p14="http://schemas.microsoft.com/office/powerpoint/2010/main" val="6888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0F0EE-C552-F24C-5CF6-4042EB87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Vigtig viden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E33EC1-0F82-2138-D55A-9D743A3CE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Hvem bestemmer hvem der sidder i folketinget?</a:t>
            </a:r>
          </a:p>
          <a:p>
            <a:pPr lvl="1"/>
            <a:r>
              <a:rPr lang="da-DK" dirty="0"/>
              <a:t>Folket ved folketingsvalg</a:t>
            </a:r>
          </a:p>
          <a:p>
            <a:r>
              <a:rPr lang="da-DK" dirty="0"/>
              <a:t>Hvordan bliver regeringen udpeget?</a:t>
            </a:r>
          </a:p>
          <a:p>
            <a:pPr lvl="1"/>
            <a:r>
              <a:rPr lang="da-DK" dirty="0"/>
              <a:t>Den eller de partier der ikke har 90 mandater mod sig i Folketinget kan danne regering</a:t>
            </a:r>
          </a:p>
          <a:p>
            <a:r>
              <a:rPr lang="da-DK" dirty="0"/>
              <a:t>Hvad er Folketingets rolle?</a:t>
            </a:r>
          </a:p>
          <a:p>
            <a:pPr lvl="1"/>
            <a:r>
              <a:rPr lang="da-DK" dirty="0"/>
              <a:t>Kontrollere regeringen</a:t>
            </a:r>
          </a:p>
          <a:p>
            <a:pPr lvl="1"/>
            <a:r>
              <a:rPr lang="da-DK" dirty="0"/>
              <a:t>Vedtage lovgivning</a:t>
            </a:r>
          </a:p>
          <a:p>
            <a:r>
              <a:rPr lang="da-DK" dirty="0"/>
              <a:t>Hvad er Regeringens Rolle?</a:t>
            </a:r>
          </a:p>
          <a:p>
            <a:pPr lvl="1"/>
            <a:r>
              <a:rPr lang="da-DK" dirty="0"/>
              <a:t>Tage initiativ til lovgivning</a:t>
            </a:r>
          </a:p>
          <a:p>
            <a:pPr lvl="1"/>
            <a:r>
              <a:rPr lang="da-DK" dirty="0"/>
              <a:t>Sørge for lovene bliver implementeret i samfundet</a:t>
            </a:r>
          </a:p>
        </p:txBody>
      </p:sp>
    </p:spTree>
    <p:extLst>
      <p:ext uri="{BB962C8B-B14F-4D97-AF65-F5344CB8AC3E}">
        <p14:creationId xmlns:p14="http://schemas.microsoft.com/office/powerpoint/2010/main" val="172882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3570D-299A-9A94-8908-41DFDCEE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Styr på begreberne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D9EE11-C970-BC51-E5EE-B55845B93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Vendespil ved bordene</a:t>
            </a:r>
          </a:p>
        </p:txBody>
      </p:sp>
    </p:spTree>
    <p:extLst>
      <p:ext uri="{BB962C8B-B14F-4D97-AF65-F5344CB8AC3E}">
        <p14:creationId xmlns:p14="http://schemas.microsoft.com/office/powerpoint/2010/main" val="16772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D11C2-5852-5399-1237-2FB10DB40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F9F4A5-C9C9-B69F-AECB-8D5D036D7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33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947516-CD16-3F8A-7DFD-C3B0B4693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Styr på begreberne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02747F-4C47-1F46-8063-4FF6AE0A4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Selvstændig besvarelse af spørgsmålene</a:t>
            </a:r>
          </a:p>
          <a:p>
            <a:r>
              <a:rPr lang="da-DK" dirty="0"/>
              <a:t>Brug jeres viden, grundbogen og jeres noter – intet andet</a:t>
            </a:r>
          </a:p>
          <a:p>
            <a:r>
              <a:rPr lang="da-DK" dirty="0"/>
              <a:t>Aflever på Lectio når i er færdige.</a:t>
            </a:r>
          </a:p>
        </p:txBody>
      </p:sp>
    </p:spTree>
    <p:extLst>
      <p:ext uri="{BB962C8B-B14F-4D97-AF65-F5344CB8AC3E}">
        <p14:creationId xmlns:p14="http://schemas.microsoft.com/office/powerpoint/2010/main" val="40012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70</TotalTime>
  <Words>138</Words>
  <Application>Microsoft Office PowerPoint</Application>
  <PresentationFormat>Brugerdefineret</PresentationFormat>
  <Paragraphs>30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Afrunding politik</vt:lpstr>
      <vt:lpstr>Dagens program</vt:lpstr>
      <vt:lpstr>Opsamling fra sidste gang</vt:lpstr>
      <vt:lpstr>Den parlamentariske styringskæde</vt:lpstr>
      <vt:lpstr>Lovgivningsprocessen i danmark</vt:lpstr>
      <vt:lpstr>Vigtig viden</vt:lpstr>
      <vt:lpstr>Styr på begreberne</vt:lpstr>
      <vt:lpstr>Pause</vt:lpstr>
      <vt:lpstr>Styr på begreberne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2024-12-11T06:58:05Z</dcterms:created>
  <dcterms:modified xsi:type="dcterms:W3CDTF">2024-12-11T08:08:47Z</dcterms:modified>
</cp:coreProperties>
</file>