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9" r:id="rId13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7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03-01-2025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03-01-2025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03-01-2025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Betalingsbalancen og valutaregnskabet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5389D-E88B-34B1-B09E-C1534D8B5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Danmarks likviditet</a:t>
            </a:r>
          </a:p>
        </p:txBody>
      </p:sp>
      <p:pic>
        <p:nvPicPr>
          <p:cNvPr id="7" name="Pladsholder til indhold 6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69A20A89-E7CE-4CE2-F737-E1E4A013A7B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50" y="2414335"/>
            <a:ext cx="5867862" cy="2638019"/>
          </a:xfr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B30FD59-4164-16D6-0B97-EE165C30A6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Alle nationalbanker accepterer guld som betalingsmiddel</a:t>
            </a:r>
          </a:p>
          <a:p>
            <a:r>
              <a:rPr lang="da-DK" dirty="0"/>
              <a:t>Valutareserven er vigtig for Danmark da vi bruger den til at styre kronens kurs over for Euroen.</a:t>
            </a:r>
          </a:p>
        </p:txBody>
      </p:sp>
    </p:spTree>
    <p:extLst>
      <p:ext uri="{BB962C8B-B14F-4D97-AF65-F5344CB8AC3E}">
        <p14:creationId xmlns:p14="http://schemas.microsoft.com/office/powerpoint/2010/main" val="125335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B5B5-5F75-EA52-EBCC-656CBB841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B5E77D-6283-0FEF-3E3A-AFF2CC915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34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165F4-7E0A-1F46-AD2D-ACDFDD6A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1CB936-756F-2F74-F56D-1161C4936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C1F3A-FFE2-D343-1839-5FF9E5677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9A6C91-A446-E263-721A-CC58CBFD3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Nyt forløb</a:t>
            </a:r>
          </a:p>
          <a:p>
            <a:r>
              <a:rPr lang="da-DK" dirty="0"/>
              <a:t>2) Betalingsbalancen</a:t>
            </a:r>
          </a:p>
          <a:p>
            <a:r>
              <a:rPr lang="da-DK" dirty="0"/>
              <a:t>3) Betalingsbalancens løbende poster</a:t>
            </a:r>
          </a:p>
          <a:p>
            <a:r>
              <a:rPr lang="da-DK" dirty="0"/>
              <a:t>4) Opgaver</a:t>
            </a:r>
          </a:p>
          <a:p>
            <a:r>
              <a:rPr lang="da-DK" dirty="0"/>
              <a:t>5) Opsamling</a:t>
            </a:r>
          </a:p>
        </p:txBody>
      </p:sp>
    </p:spTree>
    <p:extLst>
      <p:ext uri="{BB962C8B-B14F-4D97-AF65-F5344CB8AC3E}">
        <p14:creationId xmlns:p14="http://schemas.microsoft.com/office/powerpoint/2010/main" val="201552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EF830-49BE-29CB-96A8-39BBFFC3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Nyt forløb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E3F99B-B166-381E-0E4E-2691B716D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Frem til vinterferien skal vi beskæftige os med det finansielle system og valuta</a:t>
            </a:r>
          </a:p>
          <a:p>
            <a:r>
              <a:rPr lang="da-DK" dirty="0"/>
              <a:t>Fokus på:</a:t>
            </a:r>
          </a:p>
          <a:p>
            <a:r>
              <a:rPr lang="da-DK" dirty="0"/>
              <a:t>Valutakurssystemer</a:t>
            </a:r>
          </a:p>
          <a:p>
            <a:r>
              <a:rPr lang="da-DK" dirty="0"/>
              <a:t>Pengepolitik</a:t>
            </a:r>
          </a:p>
          <a:p>
            <a:r>
              <a:rPr lang="da-DK" dirty="0"/>
              <a:t>Renter</a:t>
            </a:r>
          </a:p>
          <a:p>
            <a:r>
              <a:rPr lang="da-DK" dirty="0"/>
              <a:t>Nationalbankens opgaver</a:t>
            </a:r>
          </a:p>
        </p:txBody>
      </p:sp>
    </p:spTree>
    <p:extLst>
      <p:ext uri="{BB962C8B-B14F-4D97-AF65-F5344CB8AC3E}">
        <p14:creationId xmlns:p14="http://schemas.microsoft.com/office/powerpoint/2010/main" val="126672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F2855E-C4FC-36F9-4FCA-199DD4E89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Betalingsbalancen</a:t>
            </a:r>
          </a:p>
        </p:txBody>
      </p:sp>
      <p:pic>
        <p:nvPicPr>
          <p:cNvPr id="7" name="Pladsholder til indhold 6" descr="Et billede, der indeholder tekst, Font/skrifttype, skærmbillede, kort&#10;&#10;Automatisk genereret beskrivelse">
            <a:extLst>
              <a:ext uri="{FF2B5EF4-FFF2-40B4-BE49-F238E27FC236}">
                <a16:creationId xmlns:a16="http://schemas.microsoft.com/office/drawing/2014/main" id="{A8406C0A-D2C3-4E01-9CCA-ED690B3C01B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63" y="2204864"/>
            <a:ext cx="5599533" cy="3747146"/>
          </a:xfr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5F3BB1AA-4A2A-EB06-FE00-8B71FC240C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Når vi handler med udlandet, foregår de fleste betalinger i fremmed valuta. Når vi sælger varer til andre lande (eksport), modtager vi betalingen i fx amerikanske dollars.</a:t>
            </a:r>
          </a:p>
          <a:p>
            <a:r>
              <a:rPr lang="da-DK" dirty="0"/>
              <a:t>På den anden side har vi også selv brug for at kunne betale i fremmed valuta. Det gælder fx når vi køber varer i udlandet (import), eller når vi tager på ferie i udlandet.</a:t>
            </a:r>
          </a:p>
        </p:txBody>
      </p:sp>
    </p:spTree>
    <p:extLst>
      <p:ext uri="{BB962C8B-B14F-4D97-AF65-F5344CB8AC3E}">
        <p14:creationId xmlns:p14="http://schemas.microsoft.com/office/powerpoint/2010/main" val="388262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42F14-8325-36DA-1000-B6E55C775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709815-D5C4-E8CA-2E2B-AEFA63E7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Betalingsbalancen</a:t>
            </a:r>
          </a:p>
        </p:txBody>
      </p:sp>
      <p:pic>
        <p:nvPicPr>
          <p:cNvPr id="7" name="Pladsholder til indhold 6" descr="Et billede, der indeholder tekst, Font/skrifttype, skærmbillede, kort&#10;&#10;Automatisk genereret beskrivelse">
            <a:extLst>
              <a:ext uri="{FF2B5EF4-FFF2-40B4-BE49-F238E27FC236}">
                <a16:creationId xmlns:a16="http://schemas.microsoft.com/office/drawing/2014/main" id="{62AC4484-A985-31B3-76D2-1304A9DAA7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63" y="2204864"/>
            <a:ext cx="5599533" cy="3747146"/>
          </a:xfr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09E837F-5CF4-4603-AA39-B37A33B0C8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Så længe der er tjent valuta nok, er der derfor ingen problemer. Men i det øjeblik valutaindtægterne ikke er store nok til at dække valutaudgifterne, kan der opstå et alvorligt problem. </a:t>
            </a:r>
          </a:p>
          <a:p>
            <a:r>
              <a:rPr lang="da-DK" dirty="0"/>
              <a:t>Den mest nærliggende løsning på problemet med valutaunderskuddet er at låne den manglende valuta i udlandet</a:t>
            </a:r>
          </a:p>
        </p:txBody>
      </p:sp>
    </p:spTree>
    <p:extLst>
      <p:ext uri="{BB962C8B-B14F-4D97-AF65-F5344CB8AC3E}">
        <p14:creationId xmlns:p14="http://schemas.microsoft.com/office/powerpoint/2010/main" val="314214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0105C-ECAF-7438-F56E-D6620E1F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samlede overblik</a:t>
            </a:r>
          </a:p>
        </p:txBody>
      </p:sp>
      <p:pic>
        <p:nvPicPr>
          <p:cNvPr id="5" name="Pladsholder til indhold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BA902FE7-BA82-7D27-EC24-932D5FD1B9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013" y="1567048"/>
            <a:ext cx="5778797" cy="3149762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56B25CF-42C2-6AE7-8237-6EDF422CB56B}"/>
              </a:ext>
            </a:extLst>
          </p:cNvPr>
          <p:cNvSpPr txBox="1"/>
          <p:nvPr/>
        </p:nvSpPr>
        <p:spPr>
          <a:xfrm>
            <a:off x="0" y="4805938"/>
            <a:ext cx="12287100" cy="2471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sz="1900" dirty="0"/>
              <a:t>Danmarks valutaregnskab, kaldes i fagsproget for betalingsbalanceregnskabet. Her registreres altså alle økonomiske bevægelser mellem Danmark og udlandet i en periode.</a:t>
            </a:r>
          </a:p>
          <a:p>
            <a:pPr algn="l"/>
            <a:r>
              <a:rPr lang="da-DK" sz="1900" dirty="0"/>
              <a:t>Den del af regnskabet, som omhandler selve valutaindtægterne og valutaudgifterne (import/eksport m.v.), kaldes i fagsproget for de løbende poster. Den del af regnskabet, der handler om, hvordan et underskud finansieres, eller hvordan et overskud anvendes, kaldes for kapitalposterne.</a:t>
            </a:r>
          </a:p>
          <a:p>
            <a:pPr algn="l"/>
            <a:r>
              <a:rPr lang="da-DK" sz="1900" dirty="0"/>
              <a:t>Den samlede valutaformue og valutagæld registreres i sit eget regnskab, som kaldes for kapitalbalancen.</a:t>
            </a:r>
          </a:p>
          <a:p>
            <a:pPr>
              <a:lnSpc>
                <a:spcPct val="90000"/>
              </a:lnSpc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43734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83ABE79-4C2F-696F-7A89-344A46F9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Betalingsbalancens løbende poster</a:t>
            </a:r>
          </a:p>
        </p:txBody>
      </p:sp>
      <p:pic>
        <p:nvPicPr>
          <p:cNvPr id="8" name="Pladsholder til indhold 7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259F52EB-97C1-6191-A953-ED9631018CB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21" y="2204864"/>
            <a:ext cx="5464225" cy="3659025"/>
          </a:xfrm>
        </p:spPr>
      </p:pic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8C52B5C-4136-CFEF-D97F-9801BF0C11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Løn dækker over penge arbejdere i et land sender hjem til sit hjemland</a:t>
            </a:r>
          </a:p>
          <a:p>
            <a:r>
              <a:rPr lang="da-DK" dirty="0"/>
              <a:t>Løbende overførsler er betaling for medlemskab i organisationer og forsikringspræmier</a:t>
            </a:r>
          </a:p>
        </p:txBody>
      </p:sp>
    </p:spTree>
    <p:extLst>
      <p:ext uri="{BB962C8B-B14F-4D97-AF65-F5344CB8AC3E}">
        <p14:creationId xmlns:p14="http://schemas.microsoft.com/office/powerpoint/2010/main" val="372325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5A98B-C827-9398-8D7C-099B0A4B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Betalingsbalances løbende poster</a:t>
            </a:r>
          </a:p>
        </p:txBody>
      </p:sp>
      <p:pic>
        <p:nvPicPr>
          <p:cNvPr id="7" name="Pladsholder til indhold 6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523D0805-2C38-FD60-B9DB-F5A3B0BB50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80" y="2204864"/>
            <a:ext cx="5956606" cy="3695890"/>
          </a:xfr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E04C6974-2BC2-B1FA-D2E3-FCD7CC6E7275}"/>
              </a:ext>
            </a:extLst>
          </p:cNvPr>
          <p:cNvSpPr txBox="1"/>
          <p:nvPr/>
        </p:nvSpPr>
        <p:spPr>
          <a:xfrm>
            <a:off x="6814492" y="1916832"/>
            <a:ext cx="5040560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Ifølge Sixpack må et lands underskud over en treårsperiode ikke overstige 4 pct. af BNP. Samtidig pålægger man landene, at de heller ikke må køre med store overskud over en længere periode. I en treårsperiode må et lands overskud ikke overstige 6 pct. af BNP. Så saldoen skal altså helst ligge inden for –4 til +6 pct. af BNP, hvis man vil undgå en løftet pegefinger fra EU.</a:t>
            </a:r>
          </a:p>
        </p:txBody>
      </p:sp>
    </p:spTree>
    <p:extLst>
      <p:ext uri="{BB962C8B-B14F-4D97-AF65-F5344CB8AC3E}">
        <p14:creationId xmlns:p14="http://schemas.microsoft.com/office/powerpoint/2010/main" val="357318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7A6BC1-6F5C-C6D6-CC2D-39652925D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Udlandsformuen</a:t>
            </a:r>
          </a:p>
        </p:txBody>
      </p:sp>
      <p:pic>
        <p:nvPicPr>
          <p:cNvPr id="5" name="Pladsholder til indhold 4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D5C9BA97-7518-F1D7-92F5-9D38A01D76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012" y="1916832"/>
            <a:ext cx="6948268" cy="4555878"/>
          </a:xfrm>
        </p:spPr>
      </p:pic>
    </p:spTree>
    <p:extLst>
      <p:ext uri="{BB962C8B-B14F-4D97-AF65-F5344CB8AC3E}">
        <p14:creationId xmlns:p14="http://schemas.microsoft.com/office/powerpoint/2010/main" val="153256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67</TotalTime>
  <Words>400</Words>
  <Application>Microsoft Office PowerPoint</Application>
  <PresentationFormat>Brugerdefineret</PresentationFormat>
  <Paragraphs>36</Paragraphs>
  <Slides>12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Præsentation med verden 16x9</vt:lpstr>
      <vt:lpstr>Betalingsbalancen og valutaregnskabet</vt:lpstr>
      <vt:lpstr>Dagens program</vt:lpstr>
      <vt:lpstr>Nyt forløb</vt:lpstr>
      <vt:lpstr>Betalingsbalancen</vt:lpstr>
      <vt:lpstr>Betalingsbalancen</vt:lpstr>
      <vt:lpstr>Det samlede overblik</vt:lpstr>
      <vt:lpstr>Betalingsbalancens løbende poster</vt:lpstr>
      <vt:lpstr>Betalingsbalances løbende poster</vt:lpstr>
      <vt:lpstr>Udlandsformuen</vt:lpstr>
      <vt:lpstr>Danmarks likviditet</vt:lpstr>
      <vt:lpstr>opgaver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2025-01-03T07:34:19Z</dcterms:created>
  <dcterms:modified xsi:type="dcterms:W3CDTF">2025-01-03T08:41:50Z</dcterms:modified>
</cp:coreProperties>
</file>