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886" autoAdjust="0"/>
  </p:normalViewPr>
  <p:slideViewPr>
    <p:cSldViewPr>
      <p:cViewPr>
        <p:scale>
          <a:sx n="69" d="100"/>
          <a:sy n="69" d="100"/>
        </p:scale>
        <p:origin x="600" y="6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04-01-2025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04-01-2025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04-01-2025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04-01-2025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04-01-2025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04-01-2025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04-01-2025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04-01-2025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04-01-2025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04-01-2025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04-01-2025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04-01-2025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04-01-2025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verdenshistorietilhhx.systime.dk/?id=541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Optakt til 1.VK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Alliancedannelse og oprustning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C95FAC-3D8E-CC92-E3D0-3C8430F55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338D3CC-F261-A562-D00B-E1BF55222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Farvel til imperialismen</a:t>
            </a:r>
          </a:p>
          <a:p>
            <a:r>
              <a:rPr lang="da-DK" dirty="0"/>
              <a:t>2) Konflikter i Europa</a:t>
            </a:r>
          </a:p>
          <a:p>
            <a:r>
              <a:rPr lang="da-DK" dirty="0"/>
              <a:t>3) Alliancedannelse</a:t>
            </a:r>
          </a:p>
          <a:p>
            <a:r>
              <a:rPr lang="da-DK" dirty="0"/>
              <a:t>4) Danmark under 1.VK</a:t>
            </a:r>
          </a:p>
          <a:p>
            <a:r>
              <a:rPr lang="da-DK" dirty="0"/>
              <a:t>5) Kildeøvelse</a:t>
            </a:r>
          </a:p>
        </p:txBody>
      </p:sp>
    </p:spTree>
    <p:extLst>
      <p:ext uri="{BB962C8B-B14F-4D97-AF65-F5344CB8AC3E}">
        <p14:creationId xmlns:p14="http://schemas.microsoft.com/office/powerpoint/2010/main" val="61309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2FED3D-FD3C-A2BF-660C-EC7F9431D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Imperialismen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5908DE1-6B79-DC9E-8BB3-CC6F816B4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 europæiske stormagter (England, Frankrig, Rusland, og en række mindre lande) har efterhånden underlagt sig hele verden.</a:t>
            </a:r>
          </a:p>
          <a:p>
            <a:r>
              <a:rPr lang="da-DK" dirty="0"/>
              <a:t>Der er etableret en verdensorden, hvor store dele af Afrika og Asien er underlagt europæisk kontrol og fungerer som leverandører af råvarer til produktion.</a:t>
            </a:r>
          </a:p>
          <a:p>
            <a:r>
              <a:rPr lang="da-DK" dirty="0"/>
              <a:t>Skaber et ulige system i verden, hvor Europa bliver rigere på bekostning af de koloniserede lande</a:t>
            </a:r>
          </a:p>
          <a:p>
            <a:r>
              <a:rPr lang="da-DK" dirty="0"/>
              <a:t>Snart bobler stridighederne op internt i Europa</a:t>
            </a:r>
          </a:p>
        </p:txBody>
      </p:sp>
    </p:spTree>
    <p:extLst>
      <p:ext uri="{BB962C8B-B14F-4D97-AF65-F5344CB8AC3E}">
        <p14:creationId xmlns:p14="http://schemas.microsoft.com/office/powerpoint/2010/main" val="127048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73F2FF-0A93-BC25-2E57-9B7B62535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rmAutofit/>
          </a:bodyPr>
          <a:lstStyle/>
          <a:p>
            <a:r>
              <a:rPr lang="da-DK" sz="3700"/>
              <a:t>Konflikter mellem stormagterne i Europa</a:t>
            </a:r>
          </a:p>
        </p:txBody>
      </p:sp>
      <p:pic>
        <p:nvPicPr>
          <p:cNvPr id="5" name="Pladsholder til indhold 4" descr="Et billede, der indeholder kort, tekst, atlas&#10;&#10;Automatisk genereret beskrivelse">
            <a:extLst>
              <a:ext uri="{FF2B5EF4-FFF2-40B4-BE49-F238E27FC236}">
                <a16:creationId xmlns:a16="http://schemas.microsoft.com/office/drawing/2014/main" id="{F84ACE69-D4FC-73E6-9710-4666CD9D103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2" b="1"/>
          <a:stretch/>
        </p:blipFill>
        <p:spPr>
          <a:xfrm>
            <a:off x="5158308" y="17497"/>
            <a:ext cx="7030517" cy="6840503"/>
          </a:xfrm>
          <a:noFill/>
        </p:spPr>
      </p:pic>
    </p:spTree>
    <p:extLst>
      <p:ext uri="{BB962C8B-B14F-4D97-AF65-F5344CB8AC3E}">
        <p14:creationId xmlns:p14="http://schemas.microsoft.com/office/powerpoint/2010/main" val="245320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9013B8ED-D50B-79A6-4913-6D55610A7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Konflikternes udgangspunkt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B51ECF8-8E5E-7553-EB56-07B4DC6B0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b="1" dirty="0"/>
              <a:t>Frankrig og Tyskland</a:t>
            </a:r>
          </a:p>
          <a:p>
            <a:pPr lvl="1"/>
            <a:r>
              <a:rPr lang="da-DK" dirty="0"/>
              <a:t>Det samlede Tyskland frygtede Frankrig ville kunne dominere det europæiske kontinent.</a:t>
            </a:r>
          </a:p>
          <a:p>
            <a:pPr lvl="1"/>
            <a:r>
              <a:rPr lang="da-DK" dirty="0"/>
              <a:t>Alsace-Lorraine området ville Frankrig gerne have tilbage</a:t>
            </a:r>
          </a:p>
          <a:p>
            <a:r>
              <a:rPr lang="da-DK" b="1" dirty="0"/>
              <a:t>Rusland og Østrig-Ungarn</a:t>
            </a:r>
          </a:p>
          <a:p>
            <a:pPr lvl="1"/>
            <a:r>
              <a:rPr lang="da-DK" dirty="0"/>
              <a:t>Rivalisering på Balkan efter Osmannerrigets sammenbrud</a:t>
            </a:r>
          </a:p>
          <a:p>
            <a:pPr lvl="1"/>
            <a:r>
              <a:rPr lang="da-DK" dirty="0"/>
              <a:t>Rusland så sig selv som det slaviske folks beskytter</a:t>
            </a:r>
          </a:p>
          <a:p>
            <a:pPr lvl="1"/>
            <a:r>
              <a:rPr lang="da-DK" dirty="0"/>
              <a:t>Mange slavere boede i Østrig-Ungarn</a:t>
            </a:r>
          </a:p>
          <a:p>
            <a:r>
              <a:rPr lang="da-DK" b="1" dirty="0"/>
              <a:t>England og Tyskland</a:t>
            </a:r>
          </a:p>
          <a:p>
            <a:pPr lvl="1"/>
            <a:r>
              <a:rPr lang="da-DK" dirty="0"/>
              <a:t>Tyskland opbyggede en stor flåde hvilket England så som en trussel for verdensherredømmet</a:t>
            </a:r>
          </a:p>
          <a:p>
            <a:pPr lvl="1"/>
            <a:r>
              <a:rPr lang="da-DK" dirty="0"/>
              <a:t>Tyskerne drømte om ”en plads i solen”</a:t>
            </a:r>
          </a:p>
          <a:p>
            <a:r>
              <a:rPr lang="da-DK" b="1" dirty="0"/>
              <a:t>Italien</a:t>
            </a:r>
          </a:p>
          <a:p>
            <a:pPr lvl="1"/>
            <a:r>
              <a:rPr lang="da-DK" dirty="0"/>
              <a:t>Føler sig forbigået og udenfor. Vil også være en stormagt, men kæmper lidt med det.</a:t>
            </a:r>
          </a:p>
        </p:txBody>
      </p:sp>
    </p:spTree>
    <p:extLst>
      <p:ext uri="{BB962C8B-B14F-4D97-AF65-F5344CB8AC3E}">
        <p14:creationId xmlns:p14="http://schemas.microsoft.com/office/powerpoint/2010/main" val="336927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31F4F-C693-B1A7-C831-FE3C2D905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Alliancedannelse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C991FF0-2758-6DE0-0FCD-9CDEE1F78C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da-DK" dirty="0"/>
              <a:t>Tripelalliancen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0B5687A5-2DA0-BE10-1283-1FF7599BF5F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1879: Østrig-Ungarn og Tyskland indgår alliance for at sikre sig mod Rusland</a:t>
            </a:r>
          </a:p>
          <a:p>
            <a:r>
              <a:rPr lang="da-DK" dirty="0"/>
              <a:t>1882: Italien joiner. Mindreværdskomplekser over for Frankrig og Storbritannien.</a:t>
            </a:r>
          </a:p>
          <a:p>
            <a:r>
              <a:rPr lang="da-DK" dirty="0"/>
              <a:t>Har løse forbindelser til Tyrkiet der vil være ny regional stormagt i det tidligere Osmannerriget.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948498FB-8F86-E675-2267-11D3AE6F55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da-DK" dirty="0" err="1"/>
              <a:t>Tripelententen</a:t>
            </a:r>
            <a:endParaRPr lang="da-DK" dirty="0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3680E8A4-4E10-9FD5-C424-42ACF927876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1894: Frankrig og Rusland går sammen. Vil sikre at Tyskland skal i krig på to fronter, hvis det kommer dertil.</a:t>
            </a:r>
          </a:p>
          <a:p>
            <a:r>
              <a:rPr lang="da-DK" dirty="0"/>
              <a:t>1904: Frankrig og England indgår alliance</a:t>
            </a:r>
          </a:p>
          <a:p>
            <a:r>
              <a:rPr lang="da-DK" dirty="0"/>
              <a:t>1907: England og Rusland indgår Alliance</a:t>
            </a:r>
          </a:p>
          <a:p>
            <a:r>
              <a:rPr lang="da-DK" dirty="0"/>
              <a:t>Englands udenrigspolitik havde altid været at sikre en europæisk stat ikke blev for stærk.</a:t>
            </a:r>
          </a:p>
        </p:txBody>
      </p:sp>
    </p:spTree>
    <p:extLst>
      <p:ext uri="{BB962C8B-B14F-4D97-AF65-F5344CB8AC3E}">
        <p14:creationId xmlns:p14="http://schemas.microsoft.com/office/powerpoint/2010/main" val="206156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30E0CB-3F37-4810-2962-D1487C623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Danmark under 1.VK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085D4F6C-A0BB-EDFD-A02C-B5DB376FC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https://verdenshistorietilhhx.systime.dk/?id=541</a:t>
            </a:r>
            <a:endParaRPr lang="da-DK" dirty="0"/>
          </a:p>
          <a:p>
            <a:r>
              <a:rPr lang="da-DK" dirty="0"/>
              <a:t>Og svare på arbejdsspørgsmål nederst.</a:t>
            </a:r>
          </a:p>
        </p:txBody>
      </p:sp>
    </p:spTree>
    <p:extLst>
      <p:ext uri="{BB962C8B-B14F-4D97-AF65-F5344CB8AC3E}">
        <p14:creationId xmlns:p14="http://schemas.microsoft.com/office/powerpoint/2010/main" val="419263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2729B-C8BF-3F37-C5A2-19B97AE55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Opsamling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4CC857-5537-A945-79B2-092E0380F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5847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1C8A2F-F764-E396-F18F-A1909026B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Kildeøvelse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C79034-123A-79B2-FBD3-62359C564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To kilder på Lectio</a:t>
            </a:r>
          </a:p>
          <a:p>
            <a:r>
              <a:rPr lang="da-DK" dirty="0"/>
              <a:t>Skriv en kort tekst på 2-300 ord om Alliancedannelse op til 1.VK med udgangspunkt i indholdet på modulet </a:t>
            </a:r>
            <a:r>
              <a:rPr lang="da-DK"/>
              <a:t>og kilderne.  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930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106</TotalTime>
  <Words>352</Words>
  <Application>Microsoft Office PowerPoint</Application>
  <PresentationFormat>Brugerdefineret</PresentationFormat>
  <Paragraphs>45</Paragraphs>
  <Slides>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Arial</vt:lpstr>
      <vt:lpstr>Century Gothic</vt:lpstr>
      <vt:lpstr>Præsentation med verden 16x9</vt:lpstr>
      <vt:lpstr>Optakt til 1.VK</vt:lpstr>
      <vt:lpstr>Dagens program</vt:lpstr>
      <vt:lpstr>Imperialismen</vt:lpstr>
      <vt:lpstr>Konflikter mellem stormagterne i Europa</vt:lpstr>
      <vt:lpstr>Konflikternes udgangspunkt</vt:lpstr>
      <vt:lpstr>Alliancedannelse</vt:lpstr>
      <vt:lpstr>Danmark under 1.VK</vt:lpstr>
      <vt:lpstr>Opsamling</vt:lpstr>
      <vt:lpstr>Kildeøvelse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2025-01-04T08:19:50Z</dcterms:created>
  <dcterms:modified xsi:type="dcterms:W3CDTF">2025-01-04T10:05:51Z</dcterms:modified>
</cp:coreProperties>
</file>