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5B1CE165-8F14-4940-99CB-FF58D1FBD7BC}"/>
    <pc:docChg chg="addSld modSld">
      <pc:chgData name="Lennart Nelting Keller (LNKE - Underviser - VE - AK)" userId="0f8b2343-f0d9-4667-9071-fe4d1167a82f" providerId="ADAL" clId="{5B1CE165-8F14-4940-99CB-FF58D1FBD7BC}" dt="2025-01-13T18:35:56.783" v="10" actId="20577"/>
      <pc:docMkLst>
        <pc:docMk/>
      </pc:docMkLst>
      <pc:sldChg chg="modSp new mod">
        <pc:chgData name="Lennart Nelting Keller (LNKE - Underviser - VE - AK)" userId="0f8b2343-f0d9-4667-9071-fe4d1167a82f" providerId="ADAL" clId="{5B1CE165-8F14-4940-99CB-FF58D1FBD7BC}" dt="2025-01-13T18:35:56.783" v="10" actId="20577"/>
        <pc:sldMkLst>
          <pc:docMk/>
          <pc:sldMk cId="4241366423" sldId="266"/>
        </pc:sldMkLst>
        <pc:spChg chg="mod">
          <ac:chgData name="Lennart Nelting Keller (LNKE - Underviser - VE - AK)" userId="0f8b2343-f0d9-4667-9071-fe4d1167a82f" providerId="ADAL" clId="{5B1CE165-8F14-4940-99CB-FF58D1FBD7BC}" dt="2025-01-13T18:35:56.783" v="10" actId="20577"/>
          <ac:spMkLst>
            <pc:docMk/>
            <pc:sldMk cId="4241366423" sldId="266"/>
            <ac:spMk id="2" creationId="{99A7CE2C-2D2F-A108-5D50-95F185B2D83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13-01-2025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13-01-2025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13-01-2025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13-01-2025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Pengepolitik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Det samme som finanspolitik, næsten….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BA3BF7-424A-A3A7-E4C5-4A492D92A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OPgaver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D1887F-44AB-EE63-DC74-2595AE3A0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 13.6 &amp; 13.7</a:t>
            </a:r>
          </a:p>
        </p:txBody>
      </p:sp>
    </p:spTree>
    <p:extLst>
      <p:ext uri="{BB962C8B-B14F-4D97-AF65-F5344CB8AC3E}">
        <p14:creationId xmlns:p14="http://schemas.microsoft.com/office/powerpoint/2010/main" val="128744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7CE2C-2D2F-A108-5D50-95F185B2D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6AFAC1-752C-0730-508D-7A3168C39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136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DABAB-3529-E231-29B5-0EC86B307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07265D-D9F5-2FE8-421C-E89701447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Et foreløbigt overblik</a:t>
            </a:r>
          </a:p>
          <a:p>
            <a:r>
              <a:rPr lang="da-DK" dirty="0"/>
              <a:t>2) Pengepolitik</a:t>
            </a:r>
          </a:p>
        </p:txBody>
      </p:sp>
    </p:spTree>
    <p:extLst>
      <p:ext uri="{BB962C8B-B14F-4D97-AF65-F5344CB8AC3E}">
        <p14:creationId xmlns:p14="http://schemas.microsoft.com/office/powerpoint/2010/main" val="80091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158C1-4325-F6DB-08A1-5EE804783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Et foreløbigt overblik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65BDA3-ABFD-5C36-6ED8-2C098CF25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Kan forklare hvad der menes med valutakurs</a:t>
            </a:r>
          </a:p>
          <a:p>
            <a:r>
              <a:rPr lang="da-DK" dirty="0"/>
              <a:t>Kan forklare hvordan rente og økonomisk konjunktur påvirker valutakurserne</a:t>
            </a:r>
          </a:p>
          <a:p>
            <a:r>
              <a:rPr lang="da-DK" dirty="0"/>
              <a:t>Kan skelne mellem de fire valutakurssystemer</a:t>
            </a:r>
          </a:p>
          <a:p>
            <a:r>
              <a:rPr lang="da-DK" dirty="0"/>
              <a:t>Kan forklare Danmarks fastkurspolitik overfor Euroen</a:t>
            </a:r>
          </a:p>
          <a:p>
            <a:r>
              <a:rPr lang="da-DK" dirty="0"/>
              <a:t>Kan vurdere fordele og ulemper ved Danmarks fastkurspolitik</a:t>
            </a:r>
          </a:p>
          <a:p>
            <a:r>
              <a:rPr lang="da-DK" dirty="0"/>
              <a:t>Kan forklare hvad nationalbanken laver</a:t>
            </a:r>
          </a:p>
          <a:p>
            <a:r>
              <a:rPr lang="da-DK" dirty="0"/>
              <a:t>Kan vurdere om Eurozonen er et optimalt valutaområde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9172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C383E5-BA44-2E75-7C0A-52BBE0338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Pengepolitik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694782-1DBE-5196-70B3-306E48924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dirty="0"/>
              <a:t>Renten er vigtig, når der skal tages beslutninger i husholdninger og i virksomheder om, hvorvidt der skal lånes penge til bestemte formål.</a:t>
            </a:r>
          </a:p>
          <a:p>
            <a:pPr algn="l"/>
            <a:r>
              <a:rPr lang="da-DK" dirty="0"/>
              <a:t>Renten styrer således lysten til at låne penge til forbrug og investeringer. </a:t>
            </a:r>
            <a:r>
              <a:rPr lang="da-DK" b="1" dirty="0"/>
              <a:t>Efterspørgslen</a:t>
            </a:r>
            <a:r>
              <a:rPr lang="da-DK" dirty="0"/>
              <a:t> påvirkes altså af renteændringer. Desuden vil fx en rentestigning herhjemme gøre det mere attraktivt at låne penge i udlandet, hvor renten jo nu er relativt lavere. Disse lån øger indstrømningen af valuta og vil derfor påvirke valutakurserne.</a:t>
            </a:r>
          </a:p>
          <a:p>
            <a:endParaRPr lang="da-DK" dirty="0"/>
          </a:p>
        </p:txBody>
      </p:sp>
      <p:pic>
        <p:nvPicPr>
          <p:cNvPr id="5" name="Billede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55DAEE24-F02C-2D70-31DC-7E5350873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495" y="5013177"/>
            <a:ext cx="6957173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87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5BE62-EA95-559E-C81E-AD83B0A1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Pengepolitik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0D2CC67-B214-E9D1-D3CE-635716DCE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828800"/>
            <a:ext cx="11521280" cy="4343400"/>
          </a:xfrm>
        </p:spPr>
        <p:txBody>
          <a:bodyPr/>
          <a:lstStyle/>
          <a:p>
            <a:r>
              <a:rPr lang="da-DK" dirty="0"/>
              <a:t>Man taler om stram og lempelig pengepolitik. Ved stram pengepolitik vil centralbanken typisk hæve renten samt gøre det vanskeligere at låne penge (begrænse kreditmulighederne).</a:t>
            </a:r>
          </a:p>
          <a:p>
            <a:endParaRPr lang="da-DK" dirty="0"/>
          </a:p>
        </p:txBody>
      </p:sp>
      <p:pic>
        <p:nvPicPr>
          <p:cNvPr id="5" name="Billede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D39C7E4C-D00D-88E8-E357-44E1E2437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" y="3192656"/>
            <a:ext cx="8205157" cy="343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1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C2EFE4-C9BF-2F20-A94C-19657DF43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Hvordan styrer nationalbanken renten?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DF8EB7-67E9-2B80-FE9A-1B100424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Nationalbanken har fire officielle rentesatser</a:t>
            </a:r>
          </a:p>
          <a:p>
            <a:r>
              <a:rPr lang="da-DK" dirty="0"/>
              <a:t>Den sætter en rente overfor bankerne (Foliorenten). </a:t>
            </a:r>
          </a:p>
          <a:p>
            <a:r>
              <a:rPr lang="da-DK" dirty="0"/>
              <a:t>Det er hvad det koster bankerne at låne penge i Nationalbanken og Nationalbanken betaler bankerne for at have opsparing stående</a:t>
            </a:r>
          </a:p>
          <a:p>
            <a:r>
              <a:rPr lang="da-DK" dirty="0"/>
              <a:t>Vi skal blot forholde os til at Nationalbanken påvirker renten hos bankerne og så sætter bankerne en rente over for borger og virksomheder.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934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AF968-8B51-F68F-E861-95F30C4C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Den aktuelle pengepolitik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CF43B22-FF51-7D99-3A2C-A3225F65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Danmark kan altså ikke føre selvstændig pengepolitik</a:t>
            </a:r>
          </a:p>
          <a:p>
            <a:r>
              <a:rPr lang="da-DK" dirty="0"/>
              <a:t>Men Nationalbanken må sætte den rente der holder kronen på den centrale kurs 746</a:t>
            </a:r>
          </a:p>
          <a:p>
            <a:r>
              <a:rPr lang="da-DK" dirty="0"/>
              <a:t>I øjeblikket er der et rentespænd mellem Europa og Danmark – da Danmarks økonomi vurderes som stærkere end Europas.</a:t>
            </a:r>
          </a:p>
          <a:p>
            <a:r>
              <a:rPr lang="da-DK" dirty="0"/>
              <a:t>I løbet af 2021 blev nationalbanken nødt til at sætte en negativ rente, renten var således -0,45 da den var på sit laveste.</a:t>
            </a:r>
          </a:p>
          <a:p>
            <a:r>
              <a:rPr lang="da-DK" dirty="0"/>
              <a:t>Hvad betyder det helt konkret?</a:t>
            </a:r>
          </a:p>
        </p:txBody>
      </p:sp>
    </p:spTree>
    <p:extLst>
      <p:ext uri="{BB962C8B-B14F-4D97-AF65-F5344CB8AC3E}">
        <p14:creationId xmlns:p14="http://schemas.microsoft.com/office/powerpoint/2010/main" val="412188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6AEB44-8D38-0BF2-A053-3E45CFCA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Hvilken type pengepolitik skal føres hvis man ønsker….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41F89D-4E56-6626-26D7-5E6F36AD6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dæmpe borgernes forbrug?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sætte gang i byggeriet?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svække euroen?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øge beskæftigelsen?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dæmpe importen?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øge erhvervslivets investeringer?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øge borgernes opsparing?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tiltrække valuta med henblik på at øge valutareserven?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svække kronen?</a:t>
            </a:r>
          </a:p>
          <a:p>
            <a:pPr algn="l">
              <a:buFont typeface="+mj-lt"/>
              <a:buAutoNum type="arabicPeriod"/>
            </a:pP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begrænse inflationen?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7987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4110D1-6591-40CE-FC4B-7585BBDD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79DDF0-5455-A91F-6D5B-547348776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091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30</TotalTime>
  <Words>377</Words>
  <Application>Microsoft Office PowerPoint</Application>
  <PresentationFormat>Brugerdefineret</PresentationFormat>
  <Paragraphs>46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Noto Sans</vt:lpstr>
      <vt:lpstr>Wingdings</vt:lpstr>
      <vt:lpstr>Præsentation med verden 16x9</vt:lpstr>
      <vt:lpstr>Pengepolitik</vt:lpstr>
      <vt:lpstr>Dagens program</vt:lpstr>
      <vt:lpstr>Et foreløbigt overblik</vt:lpstr>
      <vt:lpstr>Pengepolitik</vt:lpstr>
      <vt:lpstr>Pengepolitik</vt:lpstr>
      <vt:lpstr>Hvordan styrer nationalbanken renten?</vt:lpstr>
      <vt:lpstr>Den aktuelle pengepolitik</vt:lpstr>
      <vt:lpstr>Hvilken type pengepolitik skal føres hvis man ønsker….</vt:lpstr>
      <vt:lpstr>Pause</vt:lpstr>
      <vt:lpstr>OPgaver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2025-01-13T18:05:03Z</dcterms:created>
  <dcterms:modified xsi:type="dcterms:W3CDTF">2025-01-13T18:36:01Z</dcterms:modified>
</cp:coreProperties>
</file>