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86" autoAdjust="0"/>
  </p:normalViewPr>
  <p:slideViewPr>
    <p:cSldViewPr>
      <p:cViewPr varScale="1">
        <p:scale>
          <a:sx n="70" d="100"/>
          <a:sy n="70" d="100"/>
        </p:scale>
        <p:origin x="53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5288E9D8-3976-427A-9070-55706CFB639A}"/>
    <pc:docChg chg="modSld">
      <pc:chgData name="Lennart Nelting Keller (LNKE - Underviser - VE - AK)" userId="0f8b2343-f0d9-4667-9071-fe4d1167a82f" providerId="ADAL" clId="{5288E9D8-3976-427A-9070-55706CFB639A}" dt="2025-01-20T10:27:03.168" v="19" actId="20577"/>
      <pc:docMkLst>
        <pc:docMk/>
      </pc:docMkLst>
      <pc:sldChg chg="modSp mod">
        <pc:chgData name="Lennart Nelting Keller (LNKE - Underviser - VE - AK)" userId="0f8b2343-f0d9-4667-9071-fe4d1167a82f" providerId="ADAL" clId="{5288E9D8-3976-427A-9070-55706CFB639A}" dt="2025-01-20T10:27:03.168" v="19" actId="20577"/>
        <pc:sldMkLst>
          <pc:docMk/>
          <pc:sldMk cId="618186463" sldId="257"/>
        </pc:sldMkLst>
        <pc:spChg chg="mod">
          <ac:chgData name="Lennart Nelting Keller (LNKE - Underviser - VE - AK)" userId="0f8b2343-f0d9-4667-9071-fe4d1167a82f" providerId="ADAL" clId="{5288E9D8-3976-427A-9070-55706CFB639A}" dt="2025-01-20T10:27:03.168" v="19" actId="20577"/>
          <ac:spMkLst>
            <pc:docMk/>
            <pc:sldMk cId="618186463" sldId="257"/>
            <ac:spMk id="3" creationId="{D67CD073-2B46-6AB1-AAB7-C9A6094FF2A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20-01-2025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20-01-2025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20-01-2025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20-01-2025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20-01-2025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20-01-2025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20-01-2025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20-01-2025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20-01-2025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20-01-2025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20-01-2025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20-01-2025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20-01-2025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Lj5r2nZHB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Hvordan blev krigen udkæmpet?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/>
              <a:t>Undertitel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3FC4EC-4B94-46B4-3B93-D074D68F3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7CD073-2B46-6AB1-AAB7-C9A6094FF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Krigens begyndelse</a:t>
            </a:r>
          </a:p>
          <a:p>
            <a:r>
              <a:rPr lang="da-DK" dirty="0"/>
              <a:t>2) Den korte version af hvad der foregik</a:t>
            </a:r>
          </a:p>
          <a:p>
            <a:r>
              <a:rPr lang="da-DK" dirty="0"/>
              <a:t>3) Grundbogens udlægning af hvad der skete – næste gang til kilderne</a:t>
            </a:r>
          </a:p>
          <a:p>
            <a:r>
              <a:rPr lang="da-DK" dirty="0"/>
              <a:t>4) </a:t>
            </a:r>
            <a:r>
              <a:rPr lang="da-DK"/>
              <a:t>Fælles opsamling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181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2141A3-51C0-20DB-E9B7-C46A37865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Krigens begyndelse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42A65D-09B8-11A0-8A38-DAED7E8EB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Tyskerne iværksætter </a:t>
            </a:r>
            <a:r>
              <a:rPr lang="da-DK" dirty="0" err="1"/>
              <a:t>Schlieffenplanen</a:t>
            </a:r>
            <a:r>
              <a:rPr lang="da-DK" dirty="0"/>
              <a:t> – Hvad var det nu den gik ud på?</a:t>
            </a:r>
          </a:p>
          <a:p>
            <a:r>
              <a:rPr lang="da-DK" dirty="0"/>
              <a:t>Det lykkedes russerne at mobilisere hurtigere end tyskerne havde regnet med</a:t>
            </a:r>
          </a:p>
          <a:p>
            <a:r>
              <a:rPr lang="da-DK" dirty="0"/>
              <a:t>Den tyske hær var russerne overlegen, og i en række store slag i 1914 og 1915 trængte tyskerne langt ind i Rusland og tilføjede de russiske styrker kolossale tab.</a:t>
            </a:r>
          </a:p>
          <a:p>
            <a:r>
              <a:rPr lang="da-DK" dirty="0"/>
              <a:t>Men det gik ikke helt efter planen i Vesteuropa og med </a:t>
            </a:r>
            <a:r>
              <a:rPr lang="da-DK" dirty="0" err="1"/>
              <a:t>Schlieffenplanen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203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2596D-83F3-41FB-9E04-A3DBEA279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World </a:t>
            </a:r>
            <a:r>
              <a:rPr lang="da-DK" dirty="0" err="1"/>
              <a:t>war</a:t>
            </a:r>
            <a:r>
              <a:rPr lang="da-DK" dirty="0"/>
              <a:t>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B02575-A440-D9F4-9D1D-13D64AE4F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Short version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hlinkClick r:id="rId2"/>
              </a:rPr>
              <a:t>https://www.youtube.com/watch?v=SLj5r2nZHB8</a:t>
            </a:r>
            <a:endParaRPr lang="da-DK" dirty="0">
              <a:sym typeface="Wingdings" panose="05000000000000000000" pitchFamily="2" charset="2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6599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EB111B-0F3E-336A-8D17-E75C97778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Grundbogens udlægning af hvad der skete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6A2CC7-8794-9A74-DD81-EE684F26B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læser de fire afsnit i bogen og tager noter til spørgsmålene nederst. – Suppler med AI til svar på spørgsmålene. Gem i jeres noter</a:t>
            </a:r>
          </a:p>
          <a:p>
            <a:r>
              <a:rPr lang="da-DK" dirty="0"/>
              <a:t>Vi gennemgår dem fælles til sidst og samler op på afsnittene.</a:t>
            </a:r>
          </a:p>
        </p:txBody>
      </p:sp>
    </p:spTree>
    <p:extLst>
      <p:ext uri="{BB962C8B-B14F-4D97-AF65-F5344CB8AC3E}">
        <p14:creationId xmlns:p14="http://schemas.microsoft.com/office/powerpoint/2010/main" val="262685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13</TotalTime>
  <Words>172</Words>
  <Application>Microsoft Office PowerPoint</Application>
  <PresentationFormat>Brugerdefineret</PresentationFormat>
  <Paragraphs>20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</vt:lpstr>
      <vt:lpstr>Præsentation med verden 16x9</vt:lpstr>
      <vt:lpstr>Hvordan blev krigen udkæmpet?</vt:lpstr>
      <vt:lpstr>Dagens program</vt:lpstr>
      <vt:lpstr>Krigens begyndelse</vt:lpstr>
      <vt:lpstr>World war 1</vt:lpstr>
      <vt:lpstr>Grundbogens udlægning af hvad der skete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2025-01-20T10:14:04Z</dcterms:created>
  <dcterms:modified xsi:type="dcterms:W3CDTF">2025-01-20T10:27:05Z</dcterms:modified>
</cp:coreProperties>
</file>