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1" autoAdjust="0"/>
    <p:restoredTop sz="94886" autoAdjust="0"/>
  </p:normalViewPr>
  <p:slideViewPr>
    <p:cSldViewPr>
      <p:cViewPr varScale="1">
        <p:scale>
          <a:sx n="70" d="100"/>
          <a:sy n="70" d="100"/>
        </p:scale>
        <p:origin x="348" y="52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nart Nelting Keller (LNKE - Underviser - VE - AK)" userId="0f8b2343-f0d9-4667-9071-fe4d1167a82f" providerId="ADAL" clId="{DFEE5323-FF66-4A18-8EC4-3C8F298D2D72}"/>
    <pc:docChg chg="addSld modSld">
      <pc:chgData name="Lennart Nelting Keller (LNKE - Underviser - VE - AK)" userId="0f8b2343-f0d9-4667-9071-fe4d1167a82f" providerId="ADAL" clId="{DFEE5323-FF66-4A18-8EC4-3C8F298D2D72}" dt="2025-01-22T08:10:14.103" v="36" actId="20577"/>
      <pc:docMkLst>
        <pc:docMk/>
      </pc:docMkLst>
      <pc:sldChg chg="modSp new mod">
        <pc:chgData name="Lennart Nelting Keller (LNKE - Underviser - VE - AK)" userId="0f8b2343-f0d9-4667-9071-fe4d1167a82f" providerId="ADAL" clId="{DFEE5323-FF66-4A18-8EC4-3C8F298D2D72}" dt="2025-01-22T08:10:14.103" v="36" actId="20577"/>
        <pc:sldMkLst>
          <pc:docMk/>
          <pc:sldMk cId="3042062751" sldId="261"/>
        </pc:sldMkLst>
        <pc:spChg chg="mod">
          <ac:chgData name="Lennart Nelting Keller (LNKE - Underviser - VE - AK)" userId="0f8b2343-f0d9-4667-9071-fe4d1167a82f" providerId="ADAL" clId="{DFEE5323-FF66-4A18-8EC4-3C8F298D2D72}" dt="2025-01-22T08:10:14.103" v="36" actId="20577"/>
          <ac:spMkLst>
            <pc:docMk/>
            <pc:sldMk cId="3042062751" sldId="261"/>
            <ac:spMk id="2" creationId="{9D94AFEC-273B-6B99-DDEB-2DA39D0D6A7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22-01-2025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22-01-2025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22-01-2025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22-01-2025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22-01-2025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22-01-2025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22-01-2025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22-01-2025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22-01-2025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22-01-2025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22-01-2025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22-01-2025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22-01-2025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r.dk/drtv/serie/prinsesser-fra-blokken-_-otte-aar-senere_464826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Identitet og Social arv 2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Prinsesserne fra blokken otte år senere..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4B71BC-C228-2167-F907-FC85FBEF5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62AD0C4-0625-F875-D7DC-13BE61DA82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Opsamling fra sidst</a:t>
            </a:r>
          </a:p>
          <a:p>
            <a:r>
              <a:rPr lang="da-DK" dirty="0"/>
              <a:t>2) Prinsesser fra blokken otte år senere</a:t>
            </a:r>
          </a:p>
          <a:p>
            <a:r>
              <a:rPr lang="da-DK" dirty="0"/>
              <a:t>3) Pause</a:t>
            </a:r>
          </a:p>
          <a:p>
            <a:r>
              <a:rPr lang="da-DK" dirty="0"/>
              <a:t>4) Analyse af prinsesser fra Blokken</a:t>
            </a:r>
          </a:p>
        </p:txBody>
      </p:sp>
    </p:spTree>
    <p:extLst>
      <p:ext uri="{BB962C8B-B14F-4D97-AF65-F5344CB8AC3E}">
        <p14:creationId xmlns:p14="http://schemas.microsoft.com/office/powerpoint/2010/main" val="141942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D4CA8C-5A03-2C8D-D94E-F29078BCA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Opsamling fra sidst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EE7CCB9-5999-4921-1846-E8F053078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Hvilke sociale klasser har vi i Danmark og hvordan defineres de?</a:t>
            </a:r>
          </a:p>
          <a:p>
            <a:r>
              <a:rPr lang="da-DK" dirty="0"/>
              <a:t>Hvad er social arv? Positiv og negativ.</a:t>
            </a:r>
          </a:p>
          <a:p>
            <a:r>
              <a:rPr lang="da-DK" dirty="0"/>
              <a:t>Hvad er social mobilitet?</a:t>
            </a:r>
          </a:p>
          <a:p>
            <a:r>
              <a:rPr lang="da-DK" dirty="0"/>
              <a:t>Hvad vil det sige at være en mønsterbryder?</a:t>
            </a:r>
          </a:p>
          <a:p>
            <a:r>
              <a:rPr lang="da-DK" dirty="0"/>
              <a:t>Hvordan kan vi anvende de fagbegreber indtil videre vi har lært på prinsesserne fra blokken?</a:t>
            </a:r>
          </a:p>
        </p:txBody>
      </p:sp>
    </p:spTree>
    <p:extLst>
      <p:ext uri="{BB962C8B-B14F-4D97-AF65-F5344CB8AC3E}">
        <p14:creationId xmlns:p14="http://schemas.microsoft.com/office/powerpoint/2010/main" val="49665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C83B34-F3D9-70E6-6A9E-F1C39074C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Prinsesserne fra blokken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9DC988A-8C6F-EED6-74A1-BF982980E7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Nu skal vi møde de samme personer igen, bare 8 år senere….</a:t>
            </a:r>
          </a:p>
          <a:p>
            <a:endParaRPr lang="da-DK" dirty="0"/>
          </a:p>
          <a:p>
            <a:r>
              <a:rPr lang="da-DK" dirty="0"/>
              <a:t>Kan vi bruge fagbegreber til at prøve at forudsige hvordan deres livssituation er i dag?</a:t>
            </a:r>
          </a:p>
          <a:p>
            <a:endParaRPr lang="da-DK" dirty="0"/>
          </a:p>
          <a:p>
            <a:r>
              <a:rPr lang="da-DK" dirty="0"/>
              <a:t>Hvilke forventninger har vi til dem, hvilket liv tror vi de lever? </a:t>
            </a:r>
          </a:p>
        </p:txBody>
      </p:sp>
    </p:spTree>
    <p:extLst>
      <p:ext uri="{BB962C8B-B14F-4D97-AF65-F5344CB8AC3E}">
        <p14:creationId xmlns:p14="http://schemas.microsoft.com/office/powerpoint/2010/main" val="3737144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C7EE3C-F100-CAAD-F7CB-CB5ECC611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Prinsesser fra blokken 8 år senere…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97B3ECF-60A6-7911-A5CE-DCFDA050E7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https://www.dr.dk/drtv/serie/prinsesser-fra-blokken-_-otte-aar-senere_464826</a:t>
            </a:r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078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94AFEC-273B-6B99-DDEB-2DA39D0D6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Analyse af prinsesser fra blokken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8E9A27E-07D2-B02A-FB61-DB772AC783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4206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1b29427a-4ed3-4f0e-a3ff-ced1342f64ac}" enabled="0" method="" siteId="{1b29427a-4ed3-4f0e-a3ff-ced1342f64a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15</TotalTime>
  <Words>168</Words>
  <Application>Microsoft Office PowerPoint</Application>
  <PresentationFormat>Brugerdefineret</PresentationFormat>
  <Paragraphs>23</Paragraphs>
  <Slides>6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9" baseType="lpstr">
      <vt:lpstr>Arial</vt:lpstr>
      <vt:lpstr>Century Gothic</vt:lpstr>
      <vt:lpstr>Præsentation med verden 16x9</vt:lpstr>
      <vt:lpstr>Identitet og Social arv 2</vt:lpstr>
      <vt:lpstr>Dagens program</vt:lpstr>
      <vt:lpstr>Opsamling fra sidst</vt:lpstr>
      <vt:lpstr>Prinsesserne fra blokken</vt:lpstr>
      <vt:lpstr>Prinsesser fra blokken 8 år senere…</vt:lpstr>
      <vt:lpstr>Analyse af prinsesser fra blokken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Lennart Nelting Keller (LNKE - Underviser - VE - AK)</dc:creator>
  <cp:lastModifiedBy>Lennart Nelting Keller (LNKE - Underviser - VE - AK)</cp:lastModifiedBy>
  <cp:revision>1</cp:revision>
  <dcterms:created xsi:type="dcterms:W3CDTF">2025-01-22T07:55:10Z</dcterms:created>
  <dcterms:modified xsi:type="dcterms:W3CDTF">2025-01-22T08:10:21Z</dcterms:modified>
</cp:coreProperties>
</file>