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22-01-2025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22-01-2025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22-01-2025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revefraskyttegraven.d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Skyttegravskrig 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Hvordan var livet i skyttegravene?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C1D38B-0D62-1BB0-FF35-78885593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7D110C-2806-634E-6C0E-658EB69D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Introduktion til skyttegravskrig</a:t>
            </a:r>
          </a:p>
          <a:p>
            <a:r>
              <a:rPr lang="da-DK" dirty="0"/>
              <a:t>2) Et slag + kildelæsning</a:t>
            </a:r>
          </a:p>
          <a:p>
            <a:r>
              <a:rPr lang="da-DK" dirty="0"/>
              <a:t>3) Breve fra fronten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84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F95DC0-A95F-3CA0-6794-744A52C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Introduktion til skyttegravskrig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502571-82EF-8913-CD43-B021B7452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Særligt på vestfronten ved grænserne mellem Frankrig og til Tyskland og Belgien var skyttegravskrigen et vilkår</a:t>
            </a:r>
          </a:p>
          <a:p>
            <a:r>
              <a:rPr lang="da-DK" dirty="0"/>
              <a:t>Kendte slag under 1.verdenskrig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Slaget ved Marne 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Slaget ved </a:t>
            </a:r>
            <a:r>
              <a:rPr lang="da-DK" dirty="0" err="1"/>
              <a:t>Ypres</a:t>
            </a:r>
            <a:endParaRPr lang="da-DK" dirty="0"/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Slaget ved Somme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Slaget ved Verdun</a:t>
            </a:r>
          </a:p>
        </p:txBody>
      </p:sp>
    </p:spTree>
    <p:extLst>
      <p:ext uri="{BB962C8B-B14F-4D97-AF65-F5344CB8AC3E}">
        <p14:creationId xmlns:p14="http://schemas.microsoft.com/office/powerpoint/2010/main" val="87779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31612-E1C1-C6A1-C67C-CEE4CB871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Skyttegravskrigen</a:t>
            </a:r>
          </a:p>
        </p:txBody>
      </p:sp>
      <p:pic>
        <p:nvPicPr>
          <p:cNvPr id="5" name="Pladsholder til indhold 4" descr="Et billede, der indeholder tekst, skærmbillede, diagram, linje/række&#10;&#10;Automatisk genereret beskrivelse">
            <a:extLst>
              <a:ext uri="{FF2B5EF4-FFF2-40B4-BE49-F238E27FC236}">
                <a16:creationId xmlns:a16="http://schemas.microsoft.com/office/drawing/2014/main" id="{76CF95E2-9E7A-6361-256F-BBE1F2B08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08" y="2095402"/>
            <a:ext cx="6007409" cy="3810196"/>
          </a:xfrm>
        </p:spPr>
      </p:pic>
    </p:spTree>
    <p:extLst>
      <p:ext uri="{BB962C8B-B14F-4D97-AF65-F5344CB8AC3E}">
        <p14:creationId xmlns:p14="http://schemas.microsoft.com/office/powerpoint/2010/main" val="139019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BF8BC-B32D-124B-CBEA-CCDC6915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DB1F40-D219-64CB-F2FF-9339C0133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Hver gruppe har et slag som de skal researche detaljer på og kan præsentere for klassen</a:t>
            </a:r>
          </a:p>
          <a:p>
            <a:r>
              <a:rPr lang="da-DK" dirty="0"/>
              <a:t>Tænk over tabstal, betydning, krigsteknologi osv.</a:t>
            </a:r>
          </a:p>
          <a:p>
            <a:r>
              <a:rPr lang="da-DK" dirty="0"/>
              <a:t>Dernæst skal der foretages en kildeanalyse af to beretninger fra fronten – her zoomer vi ind på slaget ved Somme</a:t>
            </a:r>
          </a:p>
        </p:txBody>
      </p:sp>
    </p:spTree>
    <p:extLst>
      <p:ext uri="{BB962C8B-B14F-4D97-AF65-F5344CB8AC3E}">
        <p14:creationId xmlns:p14="http://schemas.microsoft.com/office/powerpoint/2010/main" val="213313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C31EF-E01E-08A6-A508-17E1E0FA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Breve fra skyttegraven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A13EF2-1068-E463-79AD-F46F7559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https://brevefraskyttegraven.</a:t>
            </a:r>
            <a:r>
              <a:rPr lang="da-DK">
                <a:hlinkClick r:id="rId2"/>
              </a:rPr>
              <a:t>dk/</a:t>
            </a:r>
            <a:endParaRPr lang="da-DK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790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31</TotalTime>
  <Words>121</Words>
  <Application>Microsoft Office PowerPoint</Application>
  <PresentationFormat>Brugerdefineret</PresentationFormat>
  <Paragraphs>21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Præsentation med verden 16x9</vt:lpstr>
      <vt:lpstr>Skyttegravskrig 2</vt:lpstr>
      <vt:lpstr>Dagens program</vt:lpstr>
      <vt:lpstr>Introduktion til skyttegravskrig</vt:lpstr>
      <vt:lpstr>Skyttegravskrigen</vt:lpstr>
      <vt:lpstr>Dagens opgave</vt:lpstr>
      <vt:lpstr>Breve fra skyttegraven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2025-01-22T12:28:18Z</dcterms:created>
  <dcterms:modified xsi:type="dcterms:W3CDTF">2025-01-22T13:00:09Z</dcterms:modified>
</cp:coreProperties>
</file>