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C50280-1E0E-4248-9BBD-5369DF74FD9E}" v="8" dt="2025-01-28T09:43:59.529"/>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6" autoAdjust="0"/>
  </p:normalViewPr>
  <p:slideViewPr>
    <p:cSldViewPr>
      <p:cViewPr varScale="1">
        <p:scale>
          <a:sx n="70" d="100"/>
          <a:sy n="70" d="100"/>
        </p:scale>
        <p:origin x="536" y="7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Nelting Keller (LNKE - Underviser - VE - AK)" userId="0f8b2343-f0d9-4667-9071-fe4d1167a82f" providerId="ADAL" clId="{63C50280-1E0E-4248-9BBD-5369DF74FD9E}"/>
    <pc:docChg chg="custSel addSld modSld">
      <pc:chgData name="Lennart Nelting Keller (LNKE - Underviser - VE - AK)" userId="0f8b2343-f0d9-4667-9071-fe4d1167a82f" providerId="ADAL" clId="{63C50280-1E0E-4248-9BBD-5369DF74FD9E}" dt="2025-01-28T10:08:23.056" v="2811" actId="20577"/>
      <pc:docMkLst>
        <pc:docMk/>
      </pc:docMkLst>
      <pc:sldChg chg="modSp mod">
        <pc:chgData name="Lennart Nelting Keller (LNKE - Underviser - VE - AK)" userId="0f8b2343-f0d9-4667-9071-fe4d1167a82f" providerId="ADAL" clId="{63C50280-1E0E-4248-9BBD-5369DF74FD9E}" dt="2025-01-28T09:16:28.070" v="41" actId="20577"/>
        <pc:sldMkLst>
          <pc:docMk/>
          <pc:sldMk cId="4025013544" sldId="256"/>
        </pc:sldMkLst>
        <pc:spChg chg="mod">
          <ac:chgData name="Lennart Nelting Keller (LNKE - Underviser - VE - AK)" userId="0f8b2343-f0d9-4667-9071-fe4d1167a82f" providerId="ADAL" clId="{63C50280-1E0E-4248-9BBD-5369DF74FD9E}" dt="2025-01-28T09:16:28.070" v="41" actId="20577"/>
          <ac:spMkLst>
            <pc:docMk/>
            <pc:sldMk cId="4025013544" sldId="256"/>
            <ac:spMk id="3" creationId="{00000000-0000-0000-0000-000000000000}"/>
          </ac:spMkLst>
        </pc:spChg>
      </pc:sldChg>
      <pc:sldChg chg="modSp new mod">
        <pc:chgData name="Lennart Nelting Keller (LNKE - Underviser - VE - AK)" userId="0f8b2343-f0d9-4667-9071-fe4d1167a82f" providerId="ADAL" clId="{63C50280-1E0E-4248-9BBD-5369DF74FD9E}" dt="2025-01-28T09:23:00.935" v="73" actId="20577"/>
        <pc:sldMkLst>
          <pc:docMk/>
          <pc:sldMk cId="2346761282" sldId="257"/>
        </pc:sldMkLst>
        <pc:spChg chg="mod">
          <ac:chgData name="Lennart Nelting Keller (LNKE - Underviser - VE - AK)" userId="0f8b2343-f0d9-4667-9071-fe4d1167a82f" providerId="ADAL" clId="{63C50280-1E0E-4248-9BBD-5369DF74FD9E}" dt="2025-01-28T09:21:57.571" v="57" actId="20577"/>
          <ac:spMkLst>
            <pc:docMk/>
            <pc:sldMk cId="2346761282" sldId="257"/>
            <ac:spMk id="2" creationId="{B62C6B06-1D71-DF77-CF98-99159A839244}"/>
          </ac:spMkLst>
        </pc:spChg>
        <pc:spChg chg="mod">
          <ac:chgData name="Lennart Nelting Keller (LNKE - Underviser - VE - AK)" userId="0f8b2343-f0d9-4667-9071-fe4d1167a82f" providerId="ADAL" clId="{63C50280-1E0E-4248-9BBD-5369DF74FD9E}" dt="2025-01-28T09:23:00.935" v="73" actId="20577"/>
          <ac:spMkLst>
            <pc:docMk/>
            <pc:sldMk cId="2346761282" sldId="257"/>
            <ac:spMk id="3" creationId="{41FB9919-DD6E-8C40-2BFC-31C1304A5559}"/>
          </ac:spMkLst>
        </pc:spChg>
      </pc:sldChg>
      <pc:sldChg chg="addSp delSp modSp new mod modClrScheme chgLayout">
        <pc:chgData name="Lennart Nelting Keller (LNKE - Underviser - VE - AK)" userId="0f8b2343-f0d9-4667-9071-fe4d1167a82f" providerId="ADAL" clId="{63C50280-1E0E-4248-9BBD-5369DF74FD9E}" dt="2025-01-28T09:24:40.482" v="103" actId="20577"/>
        <pc:sldMkLst>
          <pc:docMk/>
          <pc:sldMk cId="2742729503" sldId="258"/>
        </pc:sldMkLst>
        <pc:spChg chg="mod ord">
          <ac:chgData name="Lennart Nelting Keller (LNKE - Underviser - VE - AK)" userId="0f8b2343-f0d9-4667-9071-fe4d1167a82f" providerId="ADAL" clId="{63C50280-1E0E-4248-9BBD-5369DF74FD9E}" dt="2025-01-28T09:23:35.108" v="89" actId="700"/>
          <ac:spMkLst>
            <pc:docMk/>
            <pc:sldMk cId="2742729503" sldId="258"/>
            <ac:spMk id="2" creationId="{EEDD71C4-A509-A5CF-CE66-2DC46666E7F5}"/>
          </ac:spMkLst>
        </pc:spChg>
        <pc:spChg chg="del mod ord">
          <ac:chgData name="Lennart Nelting Keller (LNKE - Underviser - VE - AK)" userId="0f8b2343-f0d9-4667-9071-fe4d1167a82f" providerId="ADAL" clId="{63C50280-1E0E-4248-9BBD-5369DF74FD9E}" dt="2025-01-28T09:23:35.108" v="89" actId="700"/>
          <ac:spMkLst>
            <pc:docMk/>
            <pc:sldMk cId="2742729503" sldId="258"/>
            <ac:spMk id="3" creationId="{B9A6B19F-1537-F459-1855-44AFE2C70457}"/>
          </ac:spMkLst>
        </pc:spChg>
        <pc:spChg chg="add del mod ord">
          <ac:chgData name="Lennart Nelting Keller (LNKE - Underviser - VE - AK)" userId="0f8b2343-f0d9-4667-9071-fe4d1167a82f" providerId="ADAL" clId="{63C50280-1E0E-4248-9BBD-5369DF74FD9E}" dt="2025-01-28T09:23:53.214" v="90" actId="931"/>
          <ac:spMkLst>
            <pc:docMk/>
            <pc:sldMk cId="2742729503" sldId="258"/>
            <ac:spMk id="4" creationId="{B87D5A54-A35C-AD17-7CDD-D0DCB2767EAD}"/>
          </ac:spMkLst>
        </pc:spChg>
        <pc:spChg chg="add mod ord">
          <ac:chgData name="Lennart Nelting Keller (LNKE - Underviser - VE - AK)" userId="0f8b2343-f0d9-4667-9071-fe4d1167a82f" providerId="ADAL" clId="{63C50280-1E0E-4248-9BBD-5369DF74FD9E}" dt="2025-01-28T09:24:40.482" v="103" actId="20577"/>
          <ac:spMkLst>
            <pc:docMk/>
            <pc:sldMk cId="2742729503" sldId="258"/>
            <ac:spMk id="5" creationId="{90C4F0FF-BCDF-5EBB-9E10-B33C276BA1E6}"/>
          </ac:spMkLst>
        </pc:spChg>
        <pc:picChg chg="add mod">
          <ac:chgData name="Lennart Nelting Keller (LNKE - Underviser - VE - AK)" userId="0f8b2343-f0d9-4667-9071-fe4d1167a82f" providerId="ADAL" clId="{63C50280-1E0E-4248-9BBD-5369DF74FD9E}" dt="2025-01-28T09:24:05.727" v="97" actId="1076"/>
          <ac:picMkLst>
            <pc:docMk/>
            <pc:sldMk cId="2742729503" sldId="258"/>
            <ac:picMk id="7" creationId="{86B6AB4F-9164-1455-C425-4802F5E18B7B}"/>
          </ac:picMkLst>
        </pc:picChg>
      </pc:sldChg>
      <pc:sldChg chg="modSp mod">
        <pc:chgData name="Lennart Nelting Keller (LNKE - Underviser - VE - AK)" userId="0f8b2343-f0d9-4667-9071-fe4d1167a82f" providerId="ADAL" clId="{63C50280-1E0E-4248-9BBD-5369DF74FD9E}" dt="2025-01-28T09:25:14.023" v="109" actId="368"/>
        <pc:sldMkLst>
          <pc:docMk/>
          <pc:sldMk cId="3134844812" sldId="259"/>
        </pc:sldMkLst>
        <pc:spChg chg="mod">
          <ac:chgData name="Lennart Nelting Keller (LNKE - Underviser - VE - AK)" userId="0f8b2343-f0d9-4667-9071-fe4d1167a82f" providerId="ADAL" clId="{63C50280-1E0E-4248-9BBD-5369DF74FD9E}" dt="2025-01-28T09:25:14.023" v="109" actId="368"/>
          <ac:spMkLst>
            <pc:docMk/>
            <pc:sldMk cId="3134844812" sldId="259"/>
            <ac:spMk id="5" creationId="{6B7653BD-19A9-61A2-0246-9B660E66B775}"/>
          </ac:spMkLst>
        </pc:spChg>
      </pc:sldChg>
      <pc:sldChg chg="addSp delSp modSp new mod modClrScheme chgLayout">
        <pc:chgData name="Lennart Nelting Keller (LNKE - Underviser - VE - AK)" userId="0f8b2343-f0d9-4667-9071-fe4d1167a82f" providerId="ADAL" clId="{63C50280-1E0E-4248-9BBD-5369DF74FD9E}" dt="2025-01-28T09:26:04.738" v="131" actId="368"/>
        <pc:sldMkLst>
          <pc:docMk/>
          <pc:sldMk cId="4189337524" sldId="260"/>
        </pc:sldMkLst>
        <pc:spChg chg="del mod ord">
          <ac:chgData name="Lennart Nelting Keller (LNKE - Underviser - VE - AK)" userId="0f8b2343-f0d9-4667-9071-fe4d1167a82f" providerId="ADAL" clId="{63C50280-1E0E-4248-9BBD-5369DF74FD9E}" dt="2025-01-28T09:25:27.125" v="111" actId="700"/>
          <ac:spMkLst>
            <pc:docMk/>
            <pc:sldMk cId="4189337524" sldId="260"/>
            <ac:spMk id="2" creationId="{458FD712-6457-1976-B75C-8E428B72E830}"/>
          </ac:spMkLst>
        </pc:spChg>
        <pc:spChg chg="del mod ord">
          <ac:chgData name="Lennart Nelting Keller (LNKE - Underviser - VE - AK)" userId="0f8b2343-f0d9-4667-9071-fe4d1167a82f" providerId="ADAL" clId="{63C50280-1E0E-4248-9BBD-5369DF74FD9E}" dt="2025-01-28T09:25:27.125" v="111" actId="700"/>
          <ac:spMkLst>
            <pc:docMk/>
            <pc:sldMk cId="4189337524" sldId="260"/>
            <ac:spMk id="3" creationId="{1FB3B31A-E041-03BC-3AE9-713D5FAB8379}"/>
          </ac:spMkLst>
        </pc:spChg>
        <pc:spChg chg="del">
          <ac:chgData name="Lennart Nelting Keller (LNKE - Underviser - VE - AK)" userId="0f8b2343-f0d9-4667-9071-fe4d1167a82f" providerId="ADAL" clId="{63C50280-1E0E-4248-9BBD-5369DF74FD9E}" dt="2025-01-28T09:25:27.125" v="111" actId="700"/>
          <ac:spMkLst>
            <pc:docMk/>
            <pc:sldMk cId="4189337524" sldId="260"/>
            <ac:spMk id="4" creationId="{D9BC1A45-EF86-23D1-ECCF-073DE7F9E68A}"/>
          </ac:spMkLst>
        </pc:spChg>
        <pc:spChg chg="add mod ord">
          <ac:chgData name="Lennart Nelting Keller (LNKE - Underviser - VE - AK)" userId="0f8b2343-f0d9-4667-9071-fe4d1167a82f" providerId="ADAL" clId="{63C50280-1E0E-4248-9BBD-5369DF74FD9E}" dt="2025-01-28T09:25:47.250" v="125" actId="20577"/>
          <ac:spMkLst>
            <pc:docMk/>
            <pc:sldMk cId="4189337524" sldId="260"/>
            <ac:spMk id="5" creationId="{EA287F43-CE73-25A4-CBF1-5157C1E7EF90}"/>
          </ac:spMkLst>
        </pc:spChg>
        <pc:spChg chg="add mod ord">
          <ac:chgData name="Lennart Nelting Keller (LNKE - Underviser - VE - AK)" userId="0f8b2343-f0d9-4667-9071-fe4d1167a82f" providerId="ADAL" clId="{63C50280-1E0E-4248-9BBD-5369DF74FD9E}" dt="2025-01-28T09:26:04.738" v="131" actId="368"/>
          <ac:spMkLst>
            <pc:docMk/>
            <pc:sldMk cId="4189337524" sldId="260"/>
            <ac:spMk id="6" creationId="{82467282-1C9E-A9A8-5B9C-809F355B6CC0}"/>
          </ac:spMkLst>
        </pc:spChg>
      </pc:sldChg>
      <pc:sldChg chg="modSp new mod">
        <pc:chgData name="Lennart Nelting Keller (LNKE - Underviser - VE - AK)" userId="0f8b2343-f0d9-4667-9071-fe4d1167a82f" providerId="ADAL" clId="{63C50280-1E0E-4248-9BBD-5369DF74FD9E}" dt="2025-01-28T09:27:27.714" v="264" actId="20577"/>
        <pc:sldMkLst>
          <pc:docMk/>
          <pc:sldMk cId="2902962280" sldId="261"/>
        </pc:sldMkLst>
        <pc:spChg chg="mod">
          <ac:chgData name="Lennart Nelting Keller (LNKE - Underviser - VE - AK)" userId="0f8b2343-f0d9-4667-9071-fe4d1167a82f" providerId="ADAL" clId="{63C50280-1E0E-4248-9BBD-5369DF74FD9E}" dt="2025-01-28T09:26:54.509" v="145" actId="20577"/>
          <ac:spMkLst>
            <pc:docMk/>
            <pc:sldMk cId="2902962280" sldId="261"/>
            <ac:spMk id="2" creationId="{4918C186-A2C8-5A07-67DE-697E4B225DB8}"/>
          </ac:spMkLst>
        </pc:spChg>
        <pc:spChg chg="mod">
          <ac:chgData name="Lennart Nelting Keller (LNKE - Underviser - VE - AK)" userId="0f8b2343-f0d9-4667-9071-fe4d1167a82f" providerId="ADAL" clId="{63C50280-1E0E-4248-9BBD-5369DF74FD9E}" dt="2025-01-28T09:27:27.714" v="264" actId="20577"/>
          <ac:spMkLst>
            <pc:docMk/>
            <pc:sldMk cId="2902962280" sldId="261"/>
            <ac:spMk id="3" creationId="{A6E1F8ED-FF84-1072-1AEA-4EBDF89B8D53}"/>
          </ac:spMkLst>
        </pc:spChg>
      </pc:sldChg>
      <pc:sldChg chg="modSp new mod">
        <pc:chgData name="Lennart Nelting Keller (LNKE - Underviser - VE - AK)" userId="0f8b2343-f0d9-4667-9071-fe4d1167a82f" providerId="ADAL" clId="{63C50280-1E0E-4248-9BBD-5369DF74FD9E}" dt="2025-01-28T09:29:06.670" v="364" actId="20577"/>
        <pc:sldMkLst>
          <pc:docMk/>
          <pc:sldMk cId="2919529222" sldId="262"/>
        </pc:sldMkLst>
        <pc:spChg chg="mod">
          <ac:chgData name="Lennart Nelting Keller (LNKE - Underviser - VE - AK)" userId="0f8b2343-f0d9-4667-9071-fe4d1167a82f" providerId="ADAL" clId="{63C50280-1E0E-4248-9BBD-5369DF74FD9E}" dt="2025-01-28T09:28:20.825" v="277" actId="20577"/>
          <ac:spMkLst>
            <pc:docMk/>
            <pc:sldMk cId="2919529222" sldId="262"/>
            <ac:spMk id="2" creationId="{54A38CDD-B1AD-C66A-21B7-1C8D4F111C83}"/>
          </ac:spMkLst>
        </pc:spChg>
        <pc:spChg chg="mod">
          <ac:chgData name="Lennart Nelting Keller (LNKE - Underviser - VE - AK)" userId="0f8b2343-f0d9-4667-9071-fe4d1167a82f" providerId="ADAL" clId="{63C50280-1E0E-4248-9BBD-5369DF74FD9E}" dt="2025-01-28T09:29:06.670" v="364" actId="20577"/>
          <ac:spMkLst>
            <pc:docMk/>
            <pc:sldMk cId="2919529222" sldId="262"/>
            <ac:spMk id="3" creationId="{666ECEAE-BE03-B556-CBDF-086BE10F8230}"/>
          </ac:spMkLst>
        </pc:spChg>
      </pc:sldChg>
      <pc:sldChg chg="addSp delSp modSp new mod">
        <pc:chgData name="Lennart Nelting Keller (LNKE - Underviser - VE - AK)" userId="0f8b2343-f0d9-4667-9071-fe4d1167a82f" providerId="ADAL" clId="{63C50280-1E0E-4248-9BBD-5369DF74FD9E}" dt="2025-01-28T09:29:39.188" v="386" actId="1076"/>
        <pc:sldMkLst>
          <pc:docMk/>
          <pc:sldMk cId="1178134858" sldId="263"/>
        </pc:sldMkLst>
        <pc:spChg chg="mod">
          <ac:chgData name="Lennart Nelting Keller (LNKE - Underviser - VE - AK)" userId="0f8b2343-f0d9-4667-9071-fe4d1167a82f" providerId="ADAL" clId="{63C50280-1E0E-4248-9BBD-5369DF74FD9E}" dt="2025-01-28T09:29:18.698" v="381" actId="20577"/>
          <ac:spMkLst>
            <pc:docMk/>
            <pc:sldMk cId="1178134858" sldId="263"/>
            <ac:spMk id="2" creationId="{29FBFBEF-B8EC-07C3-AB4C-1657A51502C4}"/>
          </ac:spMkLst>
        </pc:spChg>
        <pc:spChg chg="del">
          <ac:chgData name="Lennart Nelting Keller (LNKE - Underviser - VE - AK)" userId="0f8b2343-f0d9-4667-9071-fe4d1167a82f" providerId="ADAL" clId="{63C50280-1E0E-4248-9BBD-5369DF74FD9E}" dt="2025-01-28T09:29:35.897" v="382" actId="931"/>
          <ac:spMkLst>
            <pc:docMk/>
            <pc:sldMk cId="1178134858" sldId="263"/>
            <ac:spMk id="3" creationId="{C6AF8326-02D0-50DF-76BC-7AF14E76F246}"/>
          </ac:spMkLst>
        </pc:spChg>
        <pc:picChg chg="add mod">
          <ac:chgData name="Lennart Nelting Keller (LNKE - Underviser - VE - AK)" userId="0f8b2343-f0d9-4667-9071-fe4d1167a82f" providerId="ADAL" clId="{63C50280-1E0E-4248-9BBD-5369DF74FD9E}" dt="2025-01-28T09:29:39.188" v="386" actId="1076"/>
          <ac:picMkLst>
            <pc:docMk/>
            <pc:sldMk cId="1178134858" sldId="263"/>
            <ac:picMk id="5" creationId="{E4892A4E-0EE5-F42E-C677-B1EC7DFB1A31}"/>
          </ac:picMkLst>
        </pc:picChg>
      </pc:sldChg>
      <pc:sldChg chg="addSp delSp modSp new mod modClrScheme chgLayout">
        <pc:chgData name="Lennart Nelting Keller (LNKE - Underviser - VE - AK)" userId="0f8b2343-f0d9-4667-9071-fe4d1167a82f" providerId="ADAL" clId="{63C50280-1E0E-4248-9BBD-5369DF74FD9E}" dt="2025-01-28T09:35:50.516" v="581" actId="20577"/>
        <pc:sldMkLst>
          <pc:docMk/>
          <pc:sldMk cId="3438974481" sldId="264"/>
        </pc:sldMkLst>
        <pc:spChg chg="mod ord">
          <ac:chgData name="Lennart Nelting Keller (LNKE - Underviser - VE - AK)" userId="0f8b2343-f0d9-4667-9071-fe4d1167a82f" providerId="ADAL" clId="{63C50280-1E0E-4248-9BBD-5369DF74FD9E}" dt="2025-01-28T09:35:50.516" v="581" actId="20577"/>
          <ac:spMkLst>
            <pc:docMk/>
            <pc:sldMk cId="3438974481" sldId="264"/>
            <ac:spMk id="2" creationId="{EDB967D9-0AB7-3C9F-1FB8-7580DA981DFD}"/>
          </ac:spMkLst>
        </pc:spChg>
        <pc:spChg chg="del mod ord">
          <ac:chgData name="Lennart Nelting Keller (LNKE - Underviser - VE - AK)" userId="0f8b2343-f0d9-4667-9071-fe4d1167a82f" providerId="ADAL" clId="{63C50280-1E0E-4248-9BBD-5369DF74FD9E}" dt="2025-01-28T09:34:09.274" v="397" actId="700"/>
          <ac:spMkLst>
            <pc:docMk/>
            <pc:sldMk cId="3438974481" sldId="264"/>
            <ac:spMk id="3" creationId="{24156624-0669-B7D6-EE83-C93B62DC709F}"/>
          </ac:spMkLst>
        </pc:spChg>
        <pc:spChg chg="add del mod ord">
          <ac:chgData name="Lennart Nelting Keller (LNKE - Underviser - VE - AK)" userId="0f8b2343-f0d9-4667-9071-fe4d1167a82f" providerId="ADAL" clId="{63C50280-1E0E-4248-9BBD-5369DF74FD9E}" dt="2025-01-28T09:34:20.970" v="398" actId="931"/>
          <ac:spMkLst>
            <pc:docMk/>
            <pc:sldMk cId="3438974481" sldId="264"/>
            <ac:spMk id="4" creationId="{24E1B919-6856-4B87-1333-D0C9FF163A27}"/>
          </ac:spMkLst>
        </pc:spChg>
        <pc:spChg chg="add mod ord">
          <ac:chgData name="Lennart Nelting Keller (LNKE - Underviser - VE - AK)" userId="0f8b2343-f0d9-4667-9071-fe4d1167a82f" providerId="ADAL" clId="{63C50280-1E0E-4248-9BBD-5369DF74FD9E}" dt="2025-01-28T09:35:39.920" v="526" actId="20577"/>
          <ac:spMkLst>
            <pc:docMk/>
            <pc:sldMk cId="3438974481" sldId="264"/>
            <ac:spMk id="5" creationId="{73E3A7EE-BB11-7E61-32E7-442680EB7707}"/>
          </ac:spMkLst>
        </pc:spChg>
        <pc:picChg chg="add mod">
          <ac:chgData name="Lennart Nelting Keller (LNKE - Underviser - VE - AK)" userId="0f8b2343-f0d9-4667-9071-fe4d1167a82f" providerId="ADAL" clId="{63C50280-1E0E-4248-9BBD-5369DF74FD9E}" dt="2025-01-28T09:34:25.022" v="402" actId="1076"/>
          <ac:picMkLst>
            <pc:docMk/>
            <pc:sldMk cId="3438974481" sldId="264"/>
            <ac:picMk id="7" creationId="{C94E426B-E0A3-45FD-4B57-54B47EEDBB9A}"/>
          </ac:picMkLst>
        </pc:picChg>
      </pc:sldChg>
      <pc:sldChg chg="addSp delSp modSp new mod">
        <pc:chgData name="Lennart Nelting Keller (LNKE - Underviser - VE - AK)" userId="0f8b2343-f0d9-4667-9071-fe4d1167a82f" providerId="ADAL" clId="{63C50280-1E0E-4248-9BBD-5369DF74FD9E}" dt="2025-01-28T09:41:40.886" v="1312" actId="20577"/>
        <pc:sldMkLst>
          <pc:docMk/>
          <pc:sldMk cId="2295696599" sldId="265"/>
        </pc:sldMkLst>
        <pc:spChg chg="mod">
          <ac:chgData name="Lennart Nelting Keller (LNKE - Underviser - VE - AK)" userId="0f8b2343-f0d9-4667-9071-fe4d1167a82f" providerId="ADAL" clId="{63C50280-1E0E-4248-9BBD-5369DF74FD9E}" dt="2025-01-28T09:36:26.525" v="626" actId="20577"/>
          <ac:spMkLst>
            <pc:docMk/>
            <pc:sldMk cId="2295696599" sldId="265"/>
            <ac:spMk id="2" creationId="{6AEE6807-0C2C-4BC3-7FDB-FFD1A88220D2}"/>
          </ac:spMkLst>
        </pc:spChg>
        <pc:spChg chg="del">
          <ac:chgData name="Lennart Nelting Keller (LNKE - Underviser - VE - AK)" userId="0f8b2343-f0d9-4667-9071-fe4d1167a82f" providerId="ADAL" clId="{63C50280-1E0E-4248-9BBD-5369DF74FD9E}" dt="2025-01-28T09:36:46.106" v="627" actId="931"/>
          <ac:spMkLst>
            <pc:docMk/>
            <pc:sldMk cId="2295696599" sldId="265"/>
            <ac:spMk id="3" creationId="{BCFAEA5A-08C8-3688-AB0D-E21A1C4812DC}"/>
          </ac:spMkLst>
        </pc:spChg>
        <pc:spChg chg="mod">
          <ac:chgData name="Lennart Nelting Keller (LNKE - Underviser - VE - AK)" userId="0f8b2343-f0d9-4667-9071-fe4d1167a82f" providerId="ADAL" clId="{63C50280-1E0E-4248-9BBD-5369DF74FD9E}" dt="2025-01-28T09:41:40.886" v="1312" actId="20577"/>
          <ac:spMkLst>
            <pc:docMk/>
            <pc:sldMk cId="2295696599" sldId="265"/>
            <ac:spMk id="4" creationId="{3917B7D7-1EE0-F8FA-023A-FC9436F5D128}"/>
          </ac:spMkLst>
        </pc:spChg>
        <pc:picChg chg="add mod">
          <ac:chgData name="Lennart Nelting Keller (LNKE - Underviser - VE - AK)" userId="0f8b2343-f0d9-4667-9071-fe4d1167a82f" providerId="ADAL" clId="{63C50280-1E0E-4248-9BBD-5369DF74FD9E}" dt="2025-01-28T09:36:53.426" v="631" actId="1076"/>
          <ac:picMkLst>
            <pc:docMk/>
            <pc:sldMk cId="2295696599" sldId="265"/>
            <ac:picMk id="6" creationId="{16E8CAA5-0B68-3EE6-4A33-3D171F3B9BA2}"/>
          </ac:picMkLst>
        </pc:picChg>
      </pc:sldChg>
      <pc:sldChg chg="addSp delSp modSp new mod">
        <pc:chgData name="Lennart Nelting Keller (LNKE - Underviser - VE - AK)" userId="0f8b2343-f0d9-4667-9071-fe4d1167a82f" providerId="ADAL" clId="{63C50280-1E0E-4248-9BBD-5369DF74FD9E}" dt="2025-01-28T09:41:06.548" v="1233" actId="20577"/>
        <pc:sldMkLst>
          <pc:docMk/>
          <pc:sldMk cId="3300121049" sldId="266"/>
        </pc:sldMkLst>
        <pc:spChg chg="mod">
          <ac:chgData name="Lennart Nelting Keller (LNKE - Underviser - VE - AK)" userId="0f8b2343-f0d9-4667-9071-fe4d1167a82f" providerId="ADAL" clId="{63C50280-1E0E-4248-9BBD-5369DF74FD9E}" dt="2025-01-28T09:38:49.122" v="980" actId="20577"/>
          <ac:spMkLst>
            <pc:docMk/>
            <pc:sldMk cId="3300121049" sldId="266"/>
            <ac:spMk id="2" creationId="{E7107791-B95E-6CBC-F2F1-7494D745E1E9}"/>
          </ac:spMkLst>
        </pc:spChg>
        <pc:spChg chg="del">
          <ac:chgData name="Lennart Nelting Keller (LNKE - Underviser - VE - AK)" userId="0f8b2343-f0d9-4667-9071-fe4d1167a82f" providerId="ADAL" clId="{63C50280-1E0E-4248-9BBD-5369DF74FD9E}" dt="2025-01-28T09:39:18.371" v="981" actId="931"/>
          <ac:spMkLst>
            <pc:docMk/>
            <pc:sldMk cId="3300121049" sldId="266"/>
            <ac:spMk id="3" creationId="{12C18CAA-3B03-731D-BAC5-9B242EDEC6E3}"/>
          </ac:spMkLst>
        </pc:spChg>
        <pc:spChg chg="mod">
          <ac:chgData name="Lennart Nelting Keller (LNKE - Underviser - VE - AK)" userId="0f8b2343-f0d9-4667-9071-fe4d1167a82f" providerId="ADAL" clId="{63C50280-1E0E-4248-9BBD-5369DF74FD9E}" dt="2025-01-28T09:41:06.548" v="1233" actId="20577"/>
          <ac:spMkLst>
            <pc:docMk/>
            <pc:sldMk cId="3300121049" sldId="266"/>
            <ac:spMk id="4" creationId="{561A35D9-50CB-6500-99C7-01BAE670BB3C}"/>
          </ac:spMkLst>
        </pc:spChg>
        <pc:picChg chg="add mod">
          <ac:chgData name="Lennart Nelting Keller (LNKE - Underviser - VE - AK)" userId="0f8b2343-f0d9-4667-9071-fe4d1167a82f" providerId="ADAL" clId="{63C50280-1E0E-4248-9BBD-5369DF74FD9E}" dt="2025-01-28T09:39:25.202" v="985" actId="14100"/>
          <ac:picMkLst>
            <pc:docMk/>
            <pc:sldMk cId="3300121049" sldId="266"/>
            <ac:picMk id="6" creationId="{0719EB74-F6DC-9BA9-69C5-8EDB31B65527}"/>
          </ac:picMkLst>
        </pc:picChg>
      </pc:sldChg>
      <pc:sldChg chg="addSp delSp modSp new mod modClrScheme chgLayout">
        <pc:chgData name="Lennart Nelting Keller (LNKE - Underviser - VE - AK)" userId="0f8b2343-f0d9-4667-9071-fe4d1167a82f" providerId="ADAL" clId="{63C50280-1E0E-4248-9BBD-5369DF74FD9E}" dt="2025-01-28T09:42:36.446" v="1332" actId="14100"/>
        <pc:sldMkLst>
          <pc:docMk/>
          <pc:sldMk cId="4079058705" sldId="267"/>
        </pc:sldMkLst>
        <pc:spChg chg="mod ord">
          <ac:chgData name="Lennart Nelting Keller (LNKE - Underviser - VE - AK)" userId="0f8b2343-f0d9-4667-9071-fe4d1167a82f" providerId="ADAL" clId="{63C50280-1E0E-4248-9BBD-5369DF74FD9E}" dt="2025-01-28T09:42:18.875" v="1327" actId="700"/>
          <ac:spMkLst>
            <pc:docMk/>
            <pc:sldMk cId="4079058705" sldId="267"/>
            <ac:spMk id="2" creationId="{407DF584-F8D2-83BD-4DC0-18BAB33C10AB}"/>
          </ac:spMkLst>
        </pc:spChg>
        <pc:spChg chg="del mod ord">
          <ac:chgData name="Lennart Nelting Keller (LNKE - Underviser - VE - AK)" userId="0f8b2343-f0d9-4667-9071-fe4d1167a82f" providerId="ADAL" clId="{63C50280-1E0E-4248-9BBD-5369DF74FD9E}" dt="2025-01-28T09:42:18.875" v="1327" actId="700"/>
          <ac:spMkLst>
            <pc:docMk/>
            <pc:sldMk cId="4079058705" sldId="267"/>
            <ac:spMk id="3" creationId="{9A1E0893-BCC3-0D58-B826-FDF550140CCC}"/>
          </ac:spMkLst>
        </pc:spChg>
        <pc:spChg chg="del">
          <ac:chgData name="Lennart Nelting Keller (LNKE - Underviser - VE - AK)" userId="0f8b2343-f0d9-4667-9071-fe4d1167a82f" providerId="ADAL" clId="{63C50280-1E0E-4248-9BBD-5369DF74FD9E}" dt="2025-01-28T09:42:18.875" v="1327" actId="700"/>
          <ac:spMkLst>
            <pc:docMk/>
            <pc:sldMk cId="4079058705" sldId="267"/>
            <ac:spMk id="4" creationId="{BA68C7F4-8725-60F6-2DB7-E1149645324F}"/>
          </ac:spMkLst>
        </pc:spChg>
        <pc:spChg chg="add del mod ord">
          <ac:chgData name="Lennart Nelting Keller (LNKE - Underviser - VE - AK)" userId="0f8b2343-f0d9-4667-9071-fe4d1167a82f" providerId="ADAL" clId="{63C50280-1E0E-4248-9BBD-5369DF74FD9E}" dt="2025-01-28T09:42:31.810" v="1328" actId="931"/>
          <ac:spMkLst>
            <pc:docMk/>
            <pc:sldMk cId="4079058705" sldId="267"/>
            <ac:spMk id="5" creationId="{050CD579-60A2-7E2E-2F48-7196F6E6B912}"/>
          </ac:spMkLst>
        </pc:spChg>
        <pc:picChg chg="add mod">
          <ac:chgData name="Lennart Nelting Keller (LNKE - Underviser - VE - AK)" userId="0f8b2343-f0d9-4667-9071-fe4d1167a82f" providerId="ADAL" clId="{63C50280-1E0E-4248-9BBD-5369DF74FD9E}" dt="2025-01-28T09:42:36.446" v="1332" actId="14100"/>
          <ac:picMkLst>
            <pc:docMk/>
            <pc:sldMk cId="4079058705" sldId="267"/>
            <ac:picMk id="7" creationId="{788EEA69-BC9F-BBA6-04BC-8481504F2F67}"/>
          </ac:picMkLst>
        </pc:picChg>
      </pc:sldChg>
      <pc:sldChg chg="addSp delSp modSp new mod">
        <pc:chgData name="Lennart Nelting Keller (LNKE - Underviser - VE - AK)" userId="0f8b2343-f0d9-4667-9071-fe4d1167a82f" providerId="ADAL" clId="{63C50280-1E0E-4248-9BBD-5369DF74FD9E}" dt="2025-01-28T09:44:09.467" v="1398" actId="14100"/>
        <pc:sldMkLst>
          <pc:docMk/>
          <pc:sldMk cId="2929278009" sldId="268"/>
        </pc:sldMkLst>
        <pc:spChg chg="mod">
          <ac:chgData name="Lennart Nelting Keller (LNKE - Underviser - VE - AK)" userId="0f8b2343-f0d9-4667-9071-fe4d1167a82f" providerId="ADAL" clId="{63C50280-1E0E-4248-9BBD-5369DF74FD9E}" dt="2025-01-28T09:44:02.619" v="1397" actId="20577"/>
          <ac:spMkLst>
            <pc:docMk/>
            <pc:sldMk cId="2929278009" sldId="268"/>
            <ac:spMk id="2" creationId="{20C84B34-0848-3BAF-AE11-94F479662A36}"/>
          </ac:spMkLst>
        </pc:spChg>
        <pc:spChg chg="del">
          <ac:chgData name="Lennart Nelting Keller (LNKE - Underviser - VE - AK)" userId="0f8b2343-f0d9-4667-9071-fe4d1167a82f" providerId="ADAL" clId="{63C50280-1E0E-4248-9BBD-5369DF74FD9E}" dt="2025-01-28T09:43:59.529" v="1382" actId="931"/>
          <ac:spMkLst>
            <pc:docMk/>
            <pc:sldMk cId="2929278009" sldId="268"/>
            <ac:spMk id="3" creationId="{03A2FE39-5052-153F-98A3-02BF2B555A63}"/>
          </ac:spMkLst>
        </pc:spChg>
        <pc:picChg chg="add mod">
          <ac:chgData name="Lennart Nelting Keller (LNKE - Underviser - VE - AK)" userId="0f8b2343-f0d9-4667-9071-fe4d1167a82f" providerId="ADAL" clId="{63C50280-1E0E-4248-9BBD-5369DF74FD9E}" dt="2025-01-28T09:44:09.467" v="1398" actId="14100"/>
          <ac:picMkLst>
            <pc:docMk/>
            <pc:sldMk cId="2929278009" sldId="268"/>
            <ac:picMk id="5" creationId="{5C4B83C5-4CDF-DB9A-142A-D1BECF167823}"/>
          </ac:picMkLst>
        </pc:picChg>
      </pc:sldChg>
      <pc:sldChg chg="modSp new mod">
        <pc:chgData name="Lennart Nelting Keller (LNKE - Underviser - VE - AK)" userId="0f8b2343-f0d9-4667-9071-fe4d1167a82f" providerId="ADAL" clId="{63C50280-1E0E-4248-9BBD-5369DF74FD9E}" dt="2025-01-28T09:46:25.300" v="1719" actId="20577"/>
        <pc:sldMkLst>
          <pc:docMk/>
          <pc:sldMk cId="4282013770" sldId="269"/>
        </pc:sldMkLst>
        <pc:spChg chg="mod">
          <ac:chgData name="Lennart Nelting Keller (LNKE - Underviser - VE - AK)" userId="0f8b2343-f0d9-4667-9071-fe4d1167a82f" providerId="ADAL" clId="{63C50280-1E0E-4248-9BBD-5369DF74FD9E}" dt="2025-01-28T09:44:33.081" v="1435" actId="20577"/>
          <ac:spMkLst>
            <pc:docMk/>
            <pc:sldMk cId="4282013770" sldId="269"/>
            <ac:spMk id="2" creationId="{17251CEF-EADC-1593-3AC4-D5A6C7D58D5C}"/>
          </ac:spMkLst>
        </pc:spChg>
        <pc:spChg chg="mod">
          <ac:chgData name="Lennart Nelting Keller (LNKE - Underviser - VE - AK)" userId="0f8b2343-f0d9-4667-9071-fe4d1167a82f" providerId="ADAL" clId="{63C50280-1E0E-4248-9BBD-5369DF74FD9E}" dt="2025-01-28T09:46:25.300" v="1719" actId="20577"/>
          <ac:spMkLst>
            <pc:docMk/>
            <pc:sldMk cId="4282013770" sldId="269"/>
            <ac:spMk id="3" creationId="{22102515-E0A1-93D7-4A6A-E42CC5A6B16D}"/>
          </ac:spMkLst>
        </pc:spChg>
      </pc:sldChg>
      <pc:sldChg chg="modSp new mod">
        <pc:chgData name="Lennart Nelting Keller (LNKE - Underviser - VE - AK)" userId="0f8b2343-f0d9-4667-9071-fe4d1167a82f" providerId="ADAL" clId="{63C50280-1E0E-4248-9BBD-5369DF74FD9E}" dt="2025-01-28T09:50:02.521" v="2335" actId="20577"/>
        <pc:sldMkLst>
          <pc:docMk/>
          <pc:sldMk cId="1511809169" sldId="270"/>
        </pc:sldMkLst>
        <pc:spChg chg="mod">
          <ac:chgData name="Lennart Nelting Keller (LNKE - Underviser - VE - AK)" userId="0f8b2343-f0d9-4667-9071-fe4d1167a82f" providerId="ADAL" clId="{63C50280-1E0E-4248-9BBD-5369DF74FD9E}" dt="2025-01-28T09:46:40.509" v="1722"/>
          <ac:spMkLst>
            <pc:docMk/>
            <pc:sldMk cId="1511809169" sldId="270"/>
            <ac:spMk id="2" creationId="{21503CDC-1AAA-A33E-13F4-C6CDE33D1717}"/>
          </ac:spMkLst>
        </pc:spChg>
        <pc:spChg chg="mod">
          <ac:chgData name="Lennart Nelting Keller (LNKE - Underviser - VE - AK)" userId="0f8b2343-f0d9-4667-9071-fe4d1167a82f" providerId="ADAL" clId="{63C50280-1E0E-4248-9BBD-5369DF74FD9E}" dt="2025-01-28T09:50:02.521" v="2335" actId="20577"/>
          <ac:spMkLst>
            <pc:docMk/>
            <pc:sldMk cId="1511809169" sldId="270"/>
            <ac:spMk id="3" creationId="{0E7D6AA1-704B-DDEB-A42D-7730500B6125}"/>
          </ac:spMkLst>
        </pc:spChg>
      </pc:sldChg>
      <pc:sldChg chg="modSp new mod">
        <pc:chgData name="Lennart Nelting Keller (LNKE - Underviser - VE - AK)" userId="0f8b2343-f0d9-4667-9071-fe4d1167a82f" providerId="ADAL" clId="{63C50280-1E0E-4248-9BBD-5369DF74FD9E}" dt="2025-01-28T09:55:01.388" v="2782" actId="20577"/>
        <pc:sldMkLst>
          <pc:docMk/>
          <pc:sldMk cId="4260390292" sldId="271"/>
        </pc:sldMkLst>
        <pc:spChg chg="mod">
          <ac:chgData name="Lennart Nelting Keller (LNKE - Underviser - VE - AK)" userId="0f8b2343-f0d9-4667-9071-fe4d1167a82f" providerId="ADAL" clId="{63C50280-1E0E-4248-9BBD-5369DF74FD9E}" dt="2025-01-28T09:50:32.443" v="2340" actId="20577"/>
          <ac:spMkLst>
            <pc:docMk/>
            <pc:sldMk cId="4260390292" sldId="271"/>
            <ac:spMk id="2" creationId="{3E49C530-AF28-43A3-99FD-1D9C8FEF0D4E}"/>
          </ac:spMkLst>
        </pc:spChg>
        <pc:spChg chg="mod">
          <ac:chgData name="Lennart Nelting Keller (LNKE - Underviser - VE - AK)" userId="0f8b2343-f0d9-4667-9071-fe4d1167a82f" providerId="ADAL" clId="{63C50280-1E0E-4248-9BBD-5369DF74FD9E}" dt="2025-01-28T09:55:01.388" v="2782" actId="20577"/>
          <ac:spMkLst>
            <pc:docMk/>
            <pc:sldMk cId="4260390292" sldId="271"/>
            <ac:spMk id="3" creationId="{6A58EA06-6C66-D736-8AA0-1DD38BE63CA2}"/>
          </ac:spMkLst>
        </pc:spChg>
      </pc:sldChg>
      <pc:sldChg chg="modSp new mod">
        <pc:chgData name="Lennart Nelting Keller (LNKE - Underviser - VE - AK)" userId="0f8b2343-f0d9-4667-9071-fe4d1167a82f" providerId="ADAL" clId="{63C50280-1E0E-4248-9BBD-5369DF74FD9E}" dt="2025-01-28T09:56:59.729" v="2792" actId="5793"/>
        <pc:sldMkLst>
          <pc:docMk/>
          <pc:sldMk cId="36123671" sldId="272"/>
        </pc:sldMkLst>
        <pc:spChg chg="mod">
          <ac:chgData name="Lennart Nelting Keller (LNKE - Underviser - VE - AK)" userId="0f8b2343-f0d9-4667-9071-fe4d1167a82f" providerId="ADAL" clId="{63C50280-1E0E-4248-9BBD-5369DF74FD9E}" dt="2025-01-28T09:56:57.665" v="2789" actId="20577"/>
          <ac:spMkLst>
            <pc:docMk/>
            <pc:sldMk cId="36123671" sldId="272"/>
            <ac:spMk id="2" creationId="{4E9374FC-6471-2CC4-342A-AB8FD5CAC75F}"/>
          </ac:spMkLst>
        </pc:spChg>
        <pc:spChg chg="mod">
          <ac:chgData name="Lennart Nelting Keller (LNKE - Underviser - VE - AK)" userId="0f8b2343-f0d9-4667-9071-fe4d1167a82f" providerId="ADAL" clId="{63C50280-1E0E-4248-9BBD-5369DF74FD9E}" dt="2025-01-28T09:56:59.729" v="2792" actId="5793"/>
          <ac:spMkLst>
            <pc:docMk/>
            <pc:sldMk cId="36123671" sldId="272"/>
            <ac:spMk id="3" creationId="{0BD03FDB-400C-4AA3-635B-A05B02EC22DD}"/>
          </ac:spMkLst>
        </pc:spChg>
      </pc:sldChg>
      <pc:sldChg chg="modSp new mod">
        <pc:chgData name="Lennart Nelting Keller (LNKE - Underviser - VE - AK)" userId="0f8b2343-f0d9-4667-9071-fe4d1167a82f" providerId="ADAL" clId="{63C50280-1E0E-4248-9BBD-5369DF74FD9E}" dt="2025-01-28T10:08:15.489" v="2800" actId="20577"/>
        <pc:sldMkLst>
          <pc:docMk/>
          <pc:sldMk cId="3248058673" sldId="273"/>
        </pc:sldMkLst>
        <pc:spChg chg="mod">
          <ac:chgData name="Lennart Nelting Keller (LNKE - Underviser - VE - AK)" userId="0f8b2343-f0d9-4667-9071-fe4d1167a82f" providerId="ADAL" clId="{63C50280-1E0E-4248-9BBD-5369DF74FD9E}" dt="2025-01-28T10:08:15.489" v="2800" actId="20577"/>
          <ac:spMkLst>
            <pc:docMk/>
            <pc:sldMk cId="3248058673" sldId="273"/>
            <ac:spMk id="2" creationId="{EA724955-F5F4-FF6F-C994-0D0C15992CB6}"/>
          </ac:spMkLst>
        </pc:spChg>
      </pc:sldChg>
      <pc:sldChg chg="modSp new mod">
        <pc:chgData name="Lennart Nelting Keller (LNKE - Underviser - VE - AK)" userId="0f8b2343-f0d9-4667-9071-fe4d1167a82f" providerId="ADAL" clId="{63C50280-1E0E-4248-9BBD-5369DF74FD9E}" dt="2025-01-28T10:08:23.056" v="2811" actId="20577"/>
        <pc:sldMkLst>
          <pc:docMk/>
          <pc:sldMk cId="137021750" sldId="274"/>
        </pc:sldMkLst>
        <pc:spChg chg="mod">
          <ac:chgData name="Lennart Nelting Keller (LNKE - Underviser - VE - AK)" userId="0f8b2343-f0d9-4667-9071-fe4d1167a82f" providerId="ADAL" clId="{63C50280-1E0E-4248-9BBD-5369DF74FD9E}" dt="2025-01-28T10:08:23.056" v="2811" actId="20577"/>
          <ac:spMkLst>
            <pc:docMk/>
            <pc:sldMk cId="137021750" sldId="274"/>
            <ac:spMk id="2" creationId="{7535317A-522D-C1B7-EEAB-A73A999FD88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28-01-2025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28-01-2025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28-01-2025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28-01-2025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28-01-2025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28-01-2025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28-01-2025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28-01-2025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28-01-2025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28-01-2025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28-01-2025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28-01-2025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28-01-2025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Valutapolitik</a:t>
            </a:r>
          </a:p>
        </p:txBody>
      </p:sp>
      <p:sp>
        <p:nvSpPr>
          <p:cNvPr id="3" name="Undertitel 2"/>
          <p:cNvSpPr>
            <a:spLocks noGrp="1"/>
          </p:cNvSpPr>
          <p:nvPr>
            <p:ph type="subTitle" idx="1"/>
          </p:nvPr>
        </p:nvSpPr>
        <p:spPr/>
        <p:txBody>
          <a:bodyPr rtlCol="0"/>
          <a:lstStyle/>
          <a:p>
            <a:pPr rtl="0"/>
            <a:r>
              <a:rPr lang="da-DK" dirty="0"/>
              <a:t>Devaluering og revaluering</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2C6B06-1D71-DF77-CF98-99159A839244}"/>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41FB9919-DD6E-8C40-2BFC-31C1304A5559}"/>
              </a:ext>
            </a:extLst>
          </p:cNvPr>
          <p:cNvSpPr>
            <a:spLocks noGrp="1"/>
          </p:cNvSpPr>
          <p:nvPr>
            <p:ph idx="1"/>
          </p:nvPr>
        </p:nvSpPr>
        <p:spPr/>
        <p:txBody>
          <a:bodyPr/>
          <a:lstStyle/>
          <a:p>
            <a:r>
              <a:rPr lang="da-DK" dirty="0"/>
              <a:t>1) Valutapolitik</a:t>
            </a:r>
          </a:p>
        </p:txBody>
      </p:sp>
    </p:spTree>
    <p:extLst>
      <p:ext uri="{BB962C8B-B14F-4D97-AF65-F5344CB8AC3E}">
        <p14:creationId xmlns:p14="http://schemas.microsoft.com/office/powerpoint/2010/main" val="2346761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DD71C4-A509-A5CF-CE66-2DC46666E7F5}"/>
              </a:ext>
            </a:extLst>
          </p:cNvPr>
          <p:cNvSpPr>
            <a:spLocks noGrp="1"/>
          </p:cNvSpPr>
          <p:nvPr>
            <p:ph type="title"/>
          </p:nvPr>
        </p:nvSpPr>
        <p:spPr/>
        <p:txBody>
          <a:bodyPr/>
          <a:lstStyle/>
          <a:p>
            <a:pPr algn="ctr"/>
            <a:r>
              <a:rPr lang="da-DK" dirty="0"/>
              <a:t>Valutapolitik</a:t>
            </a:r>
          </a:p>
        </p:txBody>
      </p:sp>
      <p:pic>
        <p:nvPicPr>
          <p:cNvPr id="7" name="Pladsholder til indhold 6" descr="Et billede, der indeholder tekst, Font/skrifttype, skærmbillede, hvid&#10;&#10;Automatisk genereret beskrivelse">
            <a:extLst>
              <a:ext uri="{FF2B5EF4-FFF2-40B4-BE49-F238E27FC236}">
                <a16:creationId xmlns:a16="http://schemas.microsoft.com/office/drawing/2014/main" id="{86B6AB4F-9164-1455-C425-4802F5E18B7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6757" y="3212976"/>
            <a:ext cx="5784691" cy="1100893"/>
          </a:xfrm>
        </p:spPr>
      </p:pic>
      <p:sp>
        <p:nvSpPr>
          <p:cNvPr id="5" name="Pladsholder til indhold 4">
            <a:extLst>
              <a:ext uri="{FF2B5EF4-FFF2-40B4-BE49-F238E27FC236}">
                <a16:creationId xmlns:a16="http://schemas.microsoft.com/office/drawing/2014/main" id="{90C4F0FF-BCDF-5EBB-9E10-B33C276BA1E6}"/>
              </a:ext>
            </a:extLst>
          </p:cNvPr>
          <p:cNvSpPr>
            <a:spLocks noGrp="1"/>
          </p:cNvSpPr>
          <p:nvPr>
            <p:ph sz="half" idx="2"/>
          </p:nvPr>
        </p:nvSpPr>
        <p:spPr>
          <a:xfrm>
            <a:off x="6262478" y="1828800"/>
            <a:ext cx="5759589" cy="4840560"/>
          </a:xfrm>
        </p:spPr>
        <p:txBody>
          <a:bodyPr>
            <a:normAutofit lnSpcReduction="10000"/>
          </a:bodyPr>
          <a:lstStyle/>
          <a:p>
            <a:r>
              <a:rPr lang="da-DK" dirty="0"/>
              <a:t>Fordelen ved fastkurssystemet er, at landets virksomheder er nogenlunde sikre på, hvad kronen er værd, når der handles med udlandet. </a:t>
            </a:r>
          </a:p>
          <a:p>
            <a:r>
              <a:rPr lang="da-DK" dirty="0"/>
              <a:t>Ulempen er, at landets centralbank er forpligtet til at styre valutakursen inden for de fastsatte grænser. Det sker ved at købe og sælge valuta eller ved at ændre på renten. Centralbankens rentepolitik (pengepolitik) er dermed bundet til at sikre valutakursen og kan derfor ikke tilrettelægges efter at styre efterspørgslen.</a:t>
            </a:r>
          </a:p>
        </p:txBody>
      </p:sp>
    </p:spTree>
    <p:extLst>
      <p:ext uri="{BB962C8B-B14F-4D97-AF65-F5344CB8AC3E}">
        <p14:creationId xmlns:p14="http://schemas.microsoft.com/office/powerpoint/2010/main" val="2742729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32467-FD1C-20B3-2F1D-86EE5FE2CDC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3D40CA1-5C11-CEA0-03E1-F4ABFCA7C087}"/>
              </a:ext>
            </a:extLst>
          </p:cNvPr>
          <p:cNvSpPr>
            <a:spLocks noGrp="1"/>
          </p:cNvSpPr>
          <p:nvPr>
            <p:ph type="title"/>
          </p:nvPr>
        </p:nvSpPr>
        <p:spPr/>
        <p:txBody>
          <a:bodyPr/>
          <a:lstStyle/>
          <a:p>
            <a:pPr algn="ctr"/>
            <a:r>
              <a:rPr lang="da-DK" dirty="0"/>
              <a:t>Valutapolitik</a:t>
            </a:r>
          </a:p>
        </p:txBody>
      </p:sp>
      <p:pic>
        <p:nvPicPr>
          <p:cNvPr id="7" name="Pladsholder til indhold 6" descr="Et billede, der indeholder tekst, Font/skrifttype, skærmbillede, hvid&#10;&#10;Automatisk genereret beskrivelse">
            <a:extLst>
              <a:ext uri="{FF2B5EF4-FFF2-40B4-BE49-F238E27FC236}">
                <a16:creationId xmlns:a16="http://schemas.microsoft.com/office/drawing/2014/main" id="{11570809-57A8-A428-2DB2-EF8F3CB0750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6757" y="3212976"/>
            <a:ext cx="5784691" cy="1100893"/>
          </a:xfrm>
        </p:spPr>
      </p:pic>
      <p:sp>
        <p:nvSpPr>
          <p:cNvPr id="5" name="Pladsholder til indhold 4">
            <a:extLst>
              <a:ext uri="{FF2B5EF4-FFF2-40B4-BE49-F238E27FC236}">
                <a16:creationId xmlns:a16="http://schemas.microsoft.com/office/drawing/2014/main" id="{6B7653BD-19A9-61A2-0246-9B660E66B775}"/>
              </a:ext>
            </a:extLst>
          </p:cNvPr>
          <p:cNvSpPr>
            <a:spLocks noGrp="1"/>
          </p:cNvSpPr>
          <p:nvPr>
            <p:ph sz="half" idx="2"/>
          </p:nvPr>
        </p:nvSpPr>
        <p:spPr>
          <a:xfrm>
            <a:off x="6262478" y="1828800"/>
            <a:ext cx="5759589" cy="4840560"/>
          </a:xfrm>
        </p:spPr>
        <p:txBody>
          <a:bodyPr>
            <a:normAutofit lnSpcReduction="10000"/>
          </a:bodyPr>
          <a:lstStyle/>
          <a:p>
            <a:r>
              <a:rPr lang="da-DK" dirty="0"/>
              <a:t>Ved et flydende system er centralbanken mere fritstillet til at sætte renten, fordi man ikke er forpligtet til at holde en fast valutakurs. Her kan centralbanken bruge renten til at påvirke efterspørgslen. Den kan eksempelvis sænke renten med henblik på at lokke forbrugerne til at låne flere penge og dermed øge efterspørgslen. </a:t>
            </a:r>
          </a:p>
          <a:p>
            <a:r>
              <a:rPr lang="da-DK" dirty="0"/>
              <a:t>Ulempen er som ovenfor nævnt, at kursen svinger, hvilket giver usikkerhed for landets virksomheder.</a:t>
            </a:r>
          </a:p>
        </p:txBody>
      </p:sp>
    </p:spTree>
    <p:extLst>
      <p:ext uri="{BB962C8B-B14F-4D97-AF65-F5344CB8AC3E}">
        <p14:creationId xmlns:p14="http://schemas.microsoft.com/office/powerpoint/2010/main" val="3134844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EA287F43-CE73-25A4-CBF1-5157C1E7EF90}"/>
              </a:ext>
            </a:extLst>
          </p:cNvPr>
          <p:cNvSpPr>
            <a:spLocks noGrp="1"/>
          </p:cNvSpPr>
          <p:nvPr>
            <p:ph type="title"/>
          </p:nvPr>
        </p:nvSpPr>
        <p:spPr/>
        <p:txBody>
          <a:bodyPr/>
          <a:lstStyle/>
          <a:p>
            <a:pPr algn="ctr"/>
            <a:r>
              <a:rPr lang="da-DK" dirty="0"/>
              <a:t>Valutapolitik</a:t>
            </a:r>
          </a:p>
        </p:txBody>
      </p:sp>
      <p:sp>
        <p:nvSpPr>
          <p:cNvPr id="6" name="Pladsholder til indhold 5">
            <a:extLst>
              <a:ext uri="{FF2B5EF4-FFF2-40B4-BE49-F238E27FC236}">
                <a16:creationId xmlns:a16="http://schemas.microsoft.com/office/drawing/2014/main" id="{82467282-1C9E-A9A8-5B9C-809F355B6CC0}"/>
              </a:ext>
            </a:extLst>
          </p:cNvPr>
          <p:cNvSpPr>
            <a:spLocks noGrp="1"/>
          </p:cNvSpPr>
          <p:nvPr>
            <p:ph idx="1"/>
          </p:nvPr>
        </p:nvSpPr>
        <p:spPr/>
        <p:txBody>
          <a:bodyPr/>
          <a:lstStyle/>
          <a:p>
            <a:r>
              <a:rPr lang="da-DK" dirty="0"/>
              <a:t>I et fastkurssamarbejde er det muligt at ændre på den kurs, man har sat som centralkurs. På den måde kan man med et snuptag enten gøre sin egen valuta billigere eller dyrere over for den valuta, man har indgået fastkurssamarbejde med. </a:t>
            </a:r>
          </a:p>
          <a:p>
            <a:r>
              <a:rPr lang="da-DK" dirty="0"/>
              <a:t>Man taler her om devaluering og revaluering af valutaen. Det ser vi nærmere på her, hvor vi konkret tager udgangspunkt i Danmarks valutasamarbejde i henhold til ERM2-aftalen.</a:t>
            </a:r>
          </a:p>
        </p:txBody>
      </p:sp>
    </p:spTree>
    <p:extLst>
      <p:ext uri="{BB962C8B-B14F-4D97-AF65-F5344CB8AC3E}">
        <p14:creationId xmlns:p14="http://schemas.microsoft.com/office/powerpoint/2010/main" val="4189337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18C186-A2C8-5A07-67DE-697E4B225DB8}"/>
              </a:ext>
            </a:extLst>
          </p:cNvPr>
          <p:cNvSpPr>
            <a:spLocks noGrp="1"/>
          </p:cNvSpPr>
          <p:nvPr>
            <p:ph type="title"/>
          </p:nvPr>
        </p:nvSpPr>
        <p:spPr/>
        <p:txBody>
          <a:bodyPr/>
          <a:lstStyle/>
          <a:p>
            <a:pPr algn="ctr"/>
            <a:r>
              <a:rPr lang="da-DK" dirty="0"/>
              <a:t>Devaluering</a:t>
            </a:r>
          </a:p>
        </p:txBody>
      </p:sp>
      <p:sp>
        <p:nvSpPr>
          <p:cNvPr id="3" name="Pladsholder til indhold 2">
            <a:extLst>
              <a:ext uri="{FF2B5EF4-FFF2-40B4-BE49-F238E27FC236}">
                <a16:creationId xmlns:a16="http://schemas.microsoft.com/office/drawing/2014/main" id="{A6E1F8ED-FF84-1072-1AEA-4EBDF89B8D53}"/>
              </a:ext>
            </a:extLst>
          </p:cNvPr>
          <p:cNvSpPr>
            <a:spLocks noGrp="1"/>
          </p:cNvSpPr>
          <p:nvPr>
            <p:ph idx="1"/>
          </p:nvPr>
        </p:nvSpPr>
        <p:spPr/>
        <p:txBody>
          <a:bodyPr/>
          <a:lstStyle/>
          <a:p>
            <a:pPr algn="l"/>
            <a:r>
              <a:rPr lang="da-DK" dirty="0"/>
              <a:t>Ved en devaluering af den danske krone over for euroen, bliver kronen billigere over for euroen. Det bliver altså billigere for folk i eurolandene at købe kroner.</a:t>
            </a:r>
          </a:p>
          <a:p>
            <a:pPr algn="l"/>
            <a:r>
              <a:rPr lang="da-DK" dirty="0"/>
              <a:t>Samtidig bliver euroen dyrere for os danskere at købe. Der skal jo flere kroner til at købe euro, netop fordi kronerne ikke er så meget værd mere.</a:t>
            </a:r>
          </a:p>
          <a:p>
            <a:pPr algn="l"/>
            <a:r>
              <a:rPr lang="da-DK" dirty="0"/>
              <a:t>Hvordan påvirker det Danmarks priskonkurrenceevne?</a:t>
            </a:r>
          </a:p>
          <a:p>
            <a:pPr algn="l"/>
            <a:r>
              <a:rPr lang="da-DK" dirty="0"/>
              <a:t>Hvordan påvirker det Eurozonens priskonkurrenceevne?</a:t>
            </a:r>
          </a:p>
          <a:p>
            <a:endParaRPr lang="da-DK" dirty="0"/>
          </a:p>
        </p:txBody>
      </p:sp>
    </p:spTree>
    <p:extLst>
      <p:ext uri="{BB962C8B-B14F-4D97-AF65-F5344CB8AC3E}">
        <p14:creationId xmlns:p14="http://schemas.microsoft.com/office/powerpoint/2010/main" val="2902962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A38CDD-B1AD-C66A-21B7-1C8D4F111C83}"/>
              </a:ext>
            </a:extLst>
          </p:cNvPr>
          <p:cNvSpPr>
            <a:spLocks noGrp="1"/>
          </p:cNvSpPr>
          <p:nvPr>
            <p:ph type="title"/>
          </p:nvPr>
        </p:nvSpPr>
        <p:spPr/>
        <p:txBody>
          <a:bodyPr/>
          <a:lstStyle/>
          <a:p>
            <a:pPr algn="ctr"/>
            <a:r>
              <a:rPr lang="da-DK" dirty="0"/>
              <a:t>Revaluering</a:t>
            </a:r>
          </a:p>
        </p:txBody>
      </p:sp>
      <p:sp>
        <p:nvSpPr>
          <p:cNvPr id="3" name="Pladsholder til indhold 2">
            <a:extLst>
              <a:ext uri="{FF2B5EF4-FFF2-40B4-BE49-F238E27FC236}">
                <a16:creationId xmlns:a16="http://schemas.microsoft.com/office/drawing/2014/main" id="{666ECEAE-BE03-B556-CBDF-086BE10F8230}"/>
              </a:ext>
            </a:extLst>
          </p:cNvPr>
          <p:cNvSpPr>
            <a:spLocks noGrp="1"/>
          </p:cNvSpPr>
          <p:nvPr>
            <p:ph idx="1"/>
          </p:nvPr>
        </p:nvSpPr>
        <p:spPr/>
        <p:txBody>
          <a:bodyPr/>
          <a:lstStyle/>
          <a:p>
            <a:pPr algn="l"/>
            <a:r>
              <a:rPr lang="da-DK" dirty="0"/>
              <a:t>Ved en revaluering af den danske krone over for euroen, bliver kronen dyrere over for euroen. Det bliver altså dyrere for folk i eurolandene at købe kroner.</a:t>
            </a:r>
          </a:p>
          <a:p>
            <a:pPr algn="l"/>
            <a:r>
              <a:rPr lang="da-DK" dirty="0"/>
              <a:t>Samtidig bliver euroen billigere for os danskere at købe. Der skal jo færre kroner til at købe euro, netop fordi kronerne nu er meget værd mere.</a:t>
            </a:r>
          </a:p>
          <a:p>
            <a:pPr algn="l"/>
            <a:r>
              <a:rPr lang="da-DK" dirty="0"/>
              <a:t>Hvordan påvirker det Danmarks priskonkurrenceevne?</a:t>
            </a:r>
          </a:p>
          <a:p>
            <a:pPr algn="l"/>
            <a:r>
              <a:rPr lang="da-DK" dirty="0"/>
              <a:t>Hvordan påvirker det Eurozonens priskonkurrenceevne?</a:t>
            </a:r>
          </a:p>
          <a:p>
            <a:endParaRPr lang="da-DK" dirty="0"/>
          </a:p>
        </p:txBody>
      </p:sp>
    </p:spTree>
    <p:extLst>
      <p:ext uri="{BB962C8B-B14F-4D97-AF65-F5344CB8AC3E}">
        <p14:creationId xmlns:p14="http://schemas.microsoft.com/office/powerpoint/2010/main" val="2919529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BFBEF-B8EC-07C3-AB4C-1657A51502C4}"/>
              </a:ext>
            </a:extLst>
          </p:cNvPr>
          <p:cNvSpPr>
            <a:spLocks noGrp="1"/>
          </p:cNvSpPr>
          <p:nvPr>
            <p:ph type="title"/>
          </p:nvPr>
        </p:nvSpPr>
        <p:spPr/>
        <p:txBody>
          <a:bodyPr/>
          <a:lstStyle/>
          <a:p>
            <a:pPr algn="ctr"/>
            <a:r>
              <a:rPr lang="da-DK" dirty="0"/>
              <a:t>Udtrykt med tal</a:t>
            </a:r>
          </a:p>
        </p:txBody>
      </p:sp>
      <p:pic>
        <p:nvPicPr>
          <p:cNvPr id="5" name="Pladsholder til indhold 4" descr="Et billede, der indeholder tekst, skærmbillede, Font/skrifttype, nummer/tal&#10;&#10;Automatisk genereret beskrivelse">
            <a:extLst>
              <a:ext uri="{FF2B5EF4-FFF2-40B4-BE49-F238E27FC236}">
                <a16:creationId xmlns:a16="http://schemas.microsoft.com/office/drawing/2014/main" id="{E4892A4E-0EE5-F42E-C677-B1EC7DFB1A3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8028" y="2636912"/>
            <a:ext cx="7289922" cy="3499791"/>
          </a:xfrm>
        </p:spPr>
      </p:pic>
    </p:spTree>
    <p:extLst>
      <p:ext uri="{BB962C8B-B14F-4D97-AF65-F5344CB8AC3E}">
        <p14:creationId xmlns:p14="http://schemas.microsoft.com/office/powerpoint/2010/main" val="1178134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B967D9-0AB7-3C9F-1FB8-7580DA981DFD}"/>
              </a:ext>
            </a:extLst>
          </p:cNvPr>
          <p:cNvSpPr>
            <a:spLocks noGrp="1"/>
          </p:cNvSpPr>
          <p:nvPr>
            <p:ph type="title"/>
          </p:nvPr>
        </p:nvSpPr>
        <p:spPr/>
        <p:txBody>
          <a:bodyPr/>
          <a:lstStyle/>
          <a:p>
            <a:pPr algn="ctr"/>
            <a:r>
              <a:rPr lang="da-DK" dirty="0"/>
              <a:t>Eksempel på devaluering med 10%</a:t>
            </a:r>
          </a:p>
        </p:txBody>
      </p:sp>
      <p:pic>
        <p:nvPicPr>
          <p:cNvPr id="7" name="Pladsholder til indhold 6" descr="Et billede, der indeholder tekst, skærmbillede, Font/skrifttype, kvittering&#10;&#10;Automatisk genereret beskrivelse">
            <a:extLst>
              <a:ext uri="{FF2B5EF4-FFF2-40B4-BE49-F238E27FC236}">
                <a16:creationId xmlns:a16="http://schemas.microsoft.com/office/drawing/2014/main" id="{C94E426B-E0A3-45FD-4B57-54B47EEDBB9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12972" y="2852936"/>
            <a:ext cx="5681440" cy="1713644"/>
          </a:xfrm>
        </p:spPr>
      </p:pic>
      <p:sp>
        <p:nvSpPr>
          <p:cNvPr id="5" name="Pladsholder til indhold 4">
            <a:extLst>
              <a:ext uri="{FF2B5EF4-FFF2-40B4-BE49-F238E27FC236}">
                <a16:creationId xmlns:a16="http://schemas.microsoft.com/office/drawing/2014/main" id="{73E3A7EE-BB11-7E61-32E7-442680EB7707}"/>
              </a:ext>
            </a:extLst>
          </p:cNvPr>
          <p:cNvSpPr>
            <a:spLocks noGrp="1"/>
          </p:cNvSpPr>
          <p:nvPr>
            <p:ph sz="half" idx="2"/>
          </p:nvPr>
        </p:nvSpPr>
        <p:spPr/>
        <p:txBody>
          <a:bodyPr/>
          <a:lstStyle/>
          <a:p>
            <a:r>
              <a:rPr lang="da-DK" b="0" i="0" dirty="0">
                <a:solidFill>
                  <a:srgbClr val="333333"/>
                </a:solidFill>
                <a:effectLst/>
                <a:latin typeface="Noto Sans" panose="020B0502040504020204" pitchFamily="34" charset="0"/>
              </a:rPr>
              <a:t>Lad os nu antage, at kronen devalueres med 10 pct.</a:t>
            </a:r>
          </a:p>
          <a:p>
            <a:r>
              <a:rPr lang="da-DK" dirty="0">
                <a:solidFill>
                  <a:srgbClr val="333333"/>
                </a:solidFill>
                <a:latin typeface="Noto Sans" panose="020B0502040504020204" pitchFamily="34" charset="0"/>
              </a:rPr>
              <a:t>Så kursen nu bliver 829 Kroner = 100 Euro</a:t>
            </a:r>
          </a:p>
          <a:p>
            <a:r>
              <a:rPr lang="da-DK" dirty="0">
                <a:solidFill>
                  <a:srgbClr val="333333"/>
                </a:solidFill>
                <a:latin typeface="Noto Sans" panose="020B0502040504020204" pitchFamily="34" charset="0"/>
              </a:rPr>
              <a:t>Hvad vil der ske på henholdsvis det danske og det tyske marked?</a:t>
            </a:r>
          </a:p>
        </p:txBody>
      </p:sp>
    </p:spTree>
    <p:extLst>
      <p:ext uri="{BB962C8B-B14F-4D97-AF65-F5344CB8AC3E}">
        <p14:creationId xmlns:p14="http://schemas.microsoft.com/office/powerpoint/2010/main" val="3438974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EE6807-0C2C-4BC3-7FDB-FFD1A88220D2}"/>
              </a:ext>
            </a:extLst>
          </p:cNvPr>
          <p:cNvSpPr>
            <a:spLocks noGrp="1"/>
          </p:cNvSpPr>
          <p:nvPr>
            <p:ph type="title"/>
          </p:nvPr>
        </p:nvSpPr>
        <p:spPr/>
        <p:txBody>
          <a:bodyPr/>
          <a:lstStyle/>
          <a:p>
            <a:pPr algn="ctr"/>
            <a:r>
              <a:rPr lang="da-DK" dirty="0"/>
              <a:t>Efter devaluering det danske marked</a:t>
            </a:r>
          </a:p>
        </p:txBody>
      </p:sp>
      <p:pic>
        <p:nvPicPr>
          <p:cNvPr id="6" name="Pladsholder til indhold 5" descr="Et billede, der indeholder tekst, Font/skrifttype, skærmbillede, kvittering&#10;&#10;Automatisk genereret beskrivelse">
            <a:extLst>
              <a:ext uri="{FF2B5EF4-FFF2-40B4-BE49-F238E27FC236}">
                <a16:creationId xmlns:a16="http://schemas.microsoft.com/office/drawing/2014/main" id="{16E8CAA5-0B68-3EE6-4A33-3D171F3B9BA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21440" y="3140968"/>
            <a:ext cx="5872972" cy="1434619"/>
          </a:xfrm>
        </p:spPr>
      </p:pic>
      <p:sp>
        <p:nvSpPr>
          <p:cNvPr id="4" name="Pladsholder til indhold 3">
            <a:extLst>
              <a:ext uri="{FF2B5EF4-FFF2-40B4-BE49-F238E27FC236}">
                <a16:creationId xmlns:a16="http://schemas.microsoft.com/office/drawing/2014/main" id="{3917B7D7-1EE0-F8FA-023A-FC9436F5D128}"/>
              </a:ext>
            </a:extLst>
          </p:cNvPr>
          <p:cNvSpPr>
            <a:spLocks noGrp="1"/>
          </p:cNvSpPr>
          <p:nvPr>
            <p:ph sz="half" idx="2"/>
          </p:nvPr>
        </p:nvSpPr>
        <p:spPr/>
        <p:txBody>
          <a:bodyPr>
            <a:normAutofit fontScale="92500" lnSpcReduction="20000"/>
          </a:bodyPr>
          <a:lstStyle/>
          <a:p>
            <a:r>
              <a:rPr lang="da-DK" dirty="0"/>
              <a:t>De Tyske producenter er jo tvunget til at skal have det der svarer til 100 Euro for varen. Derfor må prisen hæves til 829.</a:t>
            </a:r>
          </a:p>
          <a:p>
            <a:r>
              <a:rPr lang="da-DK" dirty="0"/>
              <a:t>For de danske producenter er der ingen betydning på hjemmemarkedet, da vi ikke bytter valuta.</a:t>
            </a:r>
          </a:p>
          <a:p>
            <a:r>
              <a:rPr lang="da-DK" dirty="0"/>
              <a:t>Nu vil vi selvfølgelig købe den danske gryde, da den er billigere</a:t>
            </a:r>
          </a:p>
          <a:p>
            <a:r>
              <a:rPr lang="da-DK" dirty="0"/>
              <a:t>Win: Danmark</a:t>
            </a:r>
          </a:p>
          <a:p>
            <a:r>
              <a:rPr lang="da-DK" dirty="0" err="1"/>
              <a:t>Loser</a:t>
            </a:r>
            <a:r>
              <a:rPr lang="da-DK" dirty="0"/>
              <a:t>: Tyskland</a:t>
            </a:r>
          </a:p>
        </p:txBody>
      </p:sp>
    </p:spTree>
    <p:extLst>
      <p:ext uri="{BB962C8B-B14F-4D97-AF65-F5344CB8AC3E}">
        <p14:creationId xmlns:p14="http://schemas.microsoft.com/office/powerpoint/2010/main" val="229569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107791-B95E-6CBC-F2F1-7494D745E1E9}"/>
              </a:ext>
            </a:extLst>
          </p:cNvPr>
          <p:cNvSpPr>
            <a:spLocks noGrp="1"/>
          </p:cNvSpPr>
          <p:nvPr>
            <p:ph type="title"/>
          </p:nvPr>
        </p:nvSpPr>
        <p:spPr/>
        <p:txBody>
          <a:bodyPr/>
          <a:lstStyle/>
          <a:p>
            <a:pPr algn="ctr"/>
            <a:r>
              <a:rPr lang="da-DK" dirty="0"/>
              <a:t>Efter devaluering – Det tyske marked</a:t>
            </a:r>
          </a:p>
        </p:txBody>
      </p:sp>
      <p:pic>
        <p:nvPicPr>
          <p:cNvPr id="6" name="Pladsholder til indhold 5" descr="Et billede, der indeholder tekst, skærmbillede, Font/skrifttype, nummer/tal&#10;&#10;Automatisk genereret beskrivelse">
            <a:extLst>
              <a:ext uri="{FF2B5EF4-FFF2-40B4-BE49-F238E27FC236}">
                <a16:creationId xmlns:a16="http://schemas.microsoft.com/office/drawing/2014/main" id="{0719EB74-F6DC-9BA9-69C5-8EDB31B6552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06466" y="2348880"/>
            <a:ext cx="5686656" cy="2952327"/>
          </a:xfrm>
        </p:spPr>
      </p:pic>
      <p:sp>
        <p:nvSpPr>
          <p:cNvPr id="4" name="Pladsholder til indhold 3">
            <a:extLst>
              <a:ext uri="{FF2B5EF4-FFF2-40B4-BE49-F238E27FC236}">
                <a16:creationId xmlns:a16="http://schemas.microsoft.com/office/drawing/2014/main" id="{561A35D9-50CB-6500-99C7-01BAE670BB3C}"/>
              </a:ext>
            </a:extLst>
          </p:cNvPr>
          <p:cNvSpPr>
            <a:spLocks noGrp="1"/>
          </p:cNvSpPr>
          <p:nvPr>
            <p:ph sz="half" idx="2"/>
          </p:nvPr>
        </p:nvSpPr>
        <p:spPr/>
        <p:txBody>
          <a:bodyPr/>
          <a:lstStyle/>
          <a:p>
            <a:r>
              <a:rPr lang="da-DK" dirty="0"/>
              <a:t>Fastholde prisen men tjene forskellen fra 829 til 746 = 83 kr. ekstra fortjeneste når der veksles fra euro til kroner.</a:t>
            </a:r>
          </a:p>
          <a:p>
            <a:r>
              <a:rPr lang="da-DK" dirty="0"/>
              <a:t>Sætte prisen ned til 746 Kroner = 90 Euro. Dette øger salget og dermed omsætning. </a:t>
            </a:r>
          </a:p>
          <a:p>
            <a:r>
              <a:rPr lang="da-DK" dirty="0"/>
              <a:t>Win: Danmark</a:t>
            </a:r>
          </a:p>
          <a:p>
            <a:r>
              <a:rPr lang="da-DK" dirty="0"/>
              <a:t>Taber: Tyskland</a:t>
            </a:r>
          </a:p>
        </p:txBody>
      </p:sp>
    </p:spTree>
    <p:extLst>
      <p:ext uri="{BB962C8B-B14F-4D97-AF65-F5344CB8AC3E}">
        <p14:creationId xmlns:p14="http://schemas.microsoft.com/office/powerpoint/2010/main" val="3300121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7DF584-F8D2-83BD-4DC0-18BAB33C10AB}"/>
              </a:ext>
            </a:extLst>
          </p:cNvPr>
          <p:cNvSpPr>
            <a:spLocks noGrp="1"/>
          </p:cNvSpPr>
          <p:nvPr>
            <p:ph type="title"/>
          </p:nvPr>
        </p:nvSpPr>
        <p:spPr/>
        <p:txBody>
          <a:bodyPr/>
          <a:lstStyle/>
          <a:p>
            <a:pPr algn="ctr"/>
            <a:r>
              <a:rPr lang="da-DK" dirty="0"/>
              <a:t>Opsummerende</a:t>
            </a:r>
          </a:p>
        </p:txBody>
      </p:sp>
      <p:pic>
        <p:nvPicPr>
          <p:cNvPr id="7" name="Pladsholder til indhold 6" descr="Et billede, der indeholder tekst, skærmbillede, Font/skrifttype, nummer/tal&#10;&#10;Automatisk genereret beskrivelse">
            <a:extLst>
              <a:ext uri="{FF2B5EF4-FFF2-40B4-BE49-F238E27FC236}">
                <a16:creationId xmlns:a16="http://schemas.microsoft.com/office/drawing/2014/main" id="{788EEA69-BC9F-BBA6-04BC-8481504F2F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45941" y="1821912"/>
            <a:ext cx="8750912" cy="4487408"/>
          </a:xfrm>
        </p:spPr>
      </p:pic>
    </p:spTree>
    <p:extLst>
      <p:ext uri="{BB962C8B-B14F-4D97-AF65-F5344CB8AC3E}">
        <p14:creationId xmlns:p14="http://schemas.microsoft.com/office/powerpoint/2010/main" val="4079058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C84B34-0848-3BAF-AE11-94F479662A36}"/>
              </a:ext>
            </a:extLst>
          </p:cNvPr>
          <p:cNvSpPr>
            <a:spLocks noGrp="1"/>
          </p:cNvSpPr>
          <p:nvPr>
            <p:ph type="title"/>
          </p:nvPr>
        </p:nvSpPr>
        <p:spPr/>
        <p:txBody>
          <a:bodyPr/>
          <a:lstStyle/>
          <a:p>
            <a:pPr algn="ctr"/>
            <a:r>
              <a:rPr lang="da-DK" dirty="0"/>
              <a:t>Økonomiske konsekvenser af en devaluering – kort sigt</a:t>
            </a:r>
          </a:p>
        </p:txBody>
      </p:sp>
      <p:pic>
        <p:nvPicPr>
          <p:cNvPr id="5" name="Pladsholder til indhold 4" descr="Et billede, der indeholder tekst, skærmbillede, Font/skrifttype, linje/række&#10;&#10;Automatisk genereret beskrivelse">
            <a:extLst>
              <a:ext uri="{FF2B5EF4-FFF2-40B4-BE49-F238E27FC236}">
                <a16:creationId xmlns:a16="http://schemas.microsoft.com/office/drawing/2014/main" id="{5C4B83C5-4CDF-DB9A-142A-D1BECF16782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12528" y="2257335"/>
            <a:ext cx="7153838" cy="4196001"/>
          </a:xfrm>
        </p:spPr>
      </p:pic>
    </p:spTree>
    <p:extLst>
      <p:ext uri="{BB962C8B-B14F-4D97-AF65-F5344CB8AC3E}">
        <p14:creationId xmlns:p14="http://schemas.microsoft.com/office/powerpoint/2010/main" val="2929278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251CEF-EADC-1593-3AC4-D5A6C7D58D5C}"/>
              </a:ext>
            </a:extLst>
          </p:cNvPr>
          <p:cNvSpPr>
            <a:spLocks noGrp="1"/>
          </p:cNvSpPr>
          <p:nvPr>
            <p:ph type="title"/>
          </p:nvPr>
        </p:nvSpPr>
        <p:spPr/>
        <p:txBody>
          <a:bodyPr/>
          <a:lstStyle/>
          <a:p>
            <a:pPr algn="ctr"/>
            <a:r>
              <a:rPr lang="da-DK" dirty="0"/>
              <a:t>Uheldige langsigtede konsekvenser</a:t>
            </a:r>
          </a:p>
        </p:txBody>
      </p:sp>
      <p:sp>
        <p:nvSpPr>
          <p:cNvPr id="3" name="Pladsholder til indhold 2">
            <a:extLst>
              <a:ext uri="{FF2B5EF4-FFF2-40B4-BE49-F238E27FC236}">
                <a16:creationId xmlns:a16="http://schemas.microsoft.com/office/drawing/2014/main" id="{22102515-E0A1-93D7-4A6A-E42CC5A6B16D}"/>
              </a:ext>
            </a:extLst>
          </p:cNvPr>
          <p:cNvSpPr>
            <a:spLocks noGrp="1"/>
          </p:cNvSpPr>
          <p:nvPr>
            <p:ph idx="1"/>
          </p:nvPr>
        </p:nvSpPr>
        <p:spPr/>
        <p:txBody>
          <a:bodyPr>
            <a:normAutofit fontScale="92500" lnSpcReduction="20000"/>
          </a:bodyPr>
          <a:lstStyle/>
          <a:p>
            <a:r>
              <a:rPr lang="da-DK" dirty="0"/>
              <a:t>En stor del af varerne på det danske marked er udenlandske, og de stiger altså i pris. Desuden vil også danske produkter blive en smule dyrere. Udenlandske råvarer og maskiner, som indgår i produktionen af danske varer, stiger jo i pris. </a:t>
            </a:r>
          </a:p>
          <a:p>
            <a:r>
              <a:rPr lang="da-DK" dirty="0"/>
              <a:t>Importeret inflation, Omkostningsinflation</a:t>
            </a:r>
          </a:p>
          <a:p>
            <a:r>
              <a:rPr lang="da-DK" dirty="0"/>
              <a:t>For forbrugerne betyder de dyrere forbrugsvarer, at købekraften af deres løn bliver mindre – de kan nu købe færre varer for den samme løn. Man taler om, at reallønnen falder. – Dette fører til et lønpres og så kører løn-pris spiralen</a:t>
            </a:r>
          </a:p>
          <a:p>
            <a:r>
              <a:rPr lang="da-DK" dirty="0"/>
              <a:t>Omkostningsinflation</a:t>
            </a:r>
          </a:p>
          <a:p>
            <a:r>
              <a:rPr lang="da-DK" dirty="0"/>
              <a:t>Den stigende beskæftigelse får flere folk i arbejde og efterspørgslen stiger generelt i samfundet</a:t>
            </a:r>
          </a:p>
          <a:p>
            <a:r>
              <a:rPr lang="da-DK" dirty="0"/>
              <a:t>Efterspørgselsinflation</a:t>
            </a:r>
          </a:p>
        </p:txBody>
      </p:sp>
    </p:spTree>
    <p:extLst>
      <p:ext uri="{BB962C8B-B14F-4D97-AF65-F5344CB8AC3E}">
        <p14:creationId xmlns:p14="http://schemas.microsoft.com/office/powerpoint/2010/main" val="428201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503CDC-1AAA-A33E-13F4-C6CDE33D1717}"/>
              </a:ext>
            </a:extLst>
          </p:cNvPr>
          <p:cNvSpPr>
            <a:spLocks noGrp="1"/>
          </p:cNvSpPr>
          <p:nvPr>
            <p:ph type="title"/>
          </p:nvPr>
        </p:nvSpPr>
        <p:spPr/>
        <p:txBody>
          <a:bodyPr/>
          <a:lstStyle/>
          <a:p>
            <a:pPr algn="ctr"/>
            <a:r>
              <a:rPr lang="da-DK" dirty="0"/>
              <a:t>Uheldige langsigtede konsekvenser</a:t>
            </a:r>
          </a:p>
        </p:txBody>
      </p:sp>
      <p:sp>
        <p:nvSpPr>
          <p:cNvPr id="3" name="Pladsholder til indhold 2">
            <a:extLst>
              <a:ext uri="{FF2B5EF4-FFF2-40B4-BE49-F238E27FC236}">
                <a16:creationId xmlns:a16="http://schemas.microsoft.com/office/drawing/2014/main" id="{0E7D6AA1-704B-DDEB-A42D-7730500B6125}"/>
              </a:ext>
            </a:extLst>
          </p:cNvPr>
          <p:cNvSpPr>
            <a:spLocks noGrp="1"/>
          </p:cNvSpPr>
          <p:nvPr>
            <p:ph idx="1"/>
          </p:nvPr>
        </p:nvSpPr>
        <p:spPr/>
        <p:txBody>
          <a:bodyPr>
            <a:normAutofit lnSpcReduction="10000"/>
          </a:bodyPr>
          <a:lstStyle/>
          <a:p>
            <a:r>
              <a:rPr lang="da-DK" dirty="0" err="1"/>
              <a:t>Ulandsgælden</a:t>
            </a:r>
            <a:r>
              <a:rPr lang="da-DK" dirty="0"/>
              <a:t> stiger. Man skylder oftest penge i de store valutaer og hvis man så devaluerer sin valuta, så skal man jo betale mere af den tilbage.</a:t>
            </a:r>
          </a:p>
          <a:p>
            <a:r>
              <a:rPr lang="da-DK" dirty="0"/>
              <a:t>Lande der skylder en penge vil omvendt skylde en færre penge</a:t>
            </a:r>
          </a:p>
          <a:p>
            <a:r>
              <a:rPr lang="da-DK" dirty="0"/>
              <a:t>Uro på valutamarkedet. Investorer kan ikke lide høj risiko. Derfor vil der kræves høj rente for at låne penge til landet og tilliden til valuta vil dykke. Det forringer muligheder for investeringer. </a:t>
            </a:r>
          </a:p>
          <a:p>
            <a:r>
              <a:rPr lang="da-DK" dirty="0"/>
              <a:t>Devaluering er derfor lidt ”en sidste udvej” for at få gang i økonomien – da man skubber problemerne ud i fremtiden.</a:t>
            </a:r>
          </a:p>
        </p:txBody>
      </p:sp>
    </p:spTree>
    <p:extLst>
      <p:ext uri="{BB962C8B-B14F-4D97-AF65-F5344CB8AC3E}">
        <p14:creationId xmlns:p14="http://schemas.microsoft.com/office/powerpoint/2010/main" val="1511809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49C530-AF28-43A3-99FD-1D9C8FEF0D4E}"/>
              </a:ext>
            </a:extLst>
          </p:cNvPr>
          <p:cNvSpPr>
            <a:spLocks noGrp="1"/>
          </p:cNvSpPr>
          <p:nvPr>
            <p:ph type="title"/>
          </p:nvPr>
        </p:nvSpPr>
        <p:spPr/>
        <p:txBody>
          <a:bodyPr/>
          <a:lstStyle/>
          <a:p>
            <a:pPr algn="ctr"/>
            <a:r>
              <a:rPr lang="da-DK" dirty="0"/>
              <a:t>Økonomiske konsekvenser af en Revaluering</a:t>
            </a:r>
          </a:p>
        </p:txBody>
      </p:sp>
      <p:sp>
        <p:nvSpPr>
          <p:cNvPr id="3" name="Pladsholder til indhold 2">
            <a:extLst>
              <a:ext uri="{FF2B5EF4-FFF2-40B4-BE49-F238E27FC236}">
                <a16:creationId xmlns:a16="http://schemas.microsoft.com/office/drawing/2014/main" id="{6A58EA06-6C66-D736-8AA0-1DD38BE63CA2}"/>
              </a:ext>
            </a:extLst>
          </p:cNvPr>
          <p:cNvSpPr>
            <a:spLocks noGrp="1"/>
          </p:cNvSpPr>
          <p:nvPr>
            <p:ph idx="1"/>
          </p:nvPr>
        </p:nvSpPr>
        <p:spPr/>
        <p:txBody>
          <a:bodyPr/>
          <a:lstStyle/>
          <a:p>
            <a:r>
              <a:rPr lang="da-DK" dirty="0"/>
              <a:t>Præcis det modsatte som en devaluering</a:t>
            </a:r>
          </a:p>
          <a:p>
            <a:r>
              <a:rPr lang="da-DK" dirty="0"/>
              <a:t>Det er forholdsvis sjældent man revaluerer en valuta</a:t>
            </a:r>
          </a:p>
          <a:p>
            <a:r>
              <a:rPr lang="da-DK" dirty="0"/>
              <a:t>Men i Danmark har vi én person der er meget overbevist om, at vi bør revaluere vores valuta med det samme.</a:t>
            </a:r>
          </a:p>
          <a:p>
            <a:r>
              <a:rPr lang="da-DK" dirty="0"/>
              <a:t>Og det binder en krølle på vores tidligere diskussion om mangel på arbejdskraft i Danmark – for han mener en revaluering kan løse netop det problem.</a:t>
            </a:r>
          </a:p>
          <a:p>
            <a:r>
              <a:rPr lang="da-DK" dirty="0"/>
              <a:t>Vi skal sætte os ind i hans argument. Efter pausen.</a:t>
            </a:r>
          </a:p>
        </p:txBody>
      </p:sp>
    </p:spTree>
    <p:extLst>
      <p:ext uri="{BB962C8B-B14F-4D97-AF65-F5344CB8AC3E}">
        <p14:creationId xmlns:p14="http://schemas.microsoft.com/office/powerpoint/2010/main" val="4260390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9374FC-6471-2CC4-342A-AB8FD5CAC75F}"/>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0BD03FDB-400C-4AA3-635B-A05B02EC22DD}"/>
              </a:ext>
            </a:extLst>
          </p:cNvPr>
          <p:cNvSpPr>
            <a:spLocks noGrp="1"/>
          </p:cNvSpPr>
          <p:nvPr>
            <p:ph idx="1"/>
          </p:nvPr>
        </p:nvSpPr>
        <p:spPr/>
        <p:txBody>
          <a:bodyPr/>
          <a:lstStyle/>
          <a:p>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36123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724955-F5F4-FF6F-C994-0D0C15992CB6}"/>
              </a:ext>
            </a:extLst>
          </p:cNvPr>
          <p:cNvSpPr>
            <a:spLocks noGrp="1"/>
          </p:cNvSpPr>
          <p:nvPr>
            <p:ph type="title"/>
          </p:nvPr>
        </p:nvSpPr>
        <p:spPr/>
        <p:txBody>
          <a:bodyPr/>
          <a:lstStyle/>
          <a:p>
            <a:pPr algn="ctr"/>
            <a:r>
              <a:rPr lang="da-DK" dirty="0"/>
              <a:t>Opgave</a:t>
            </a:r>
          </a:p>
        </p:txBody>
      </p:sp>
      <p:sp>
        <p:nvSpPr>
          <p:cNvPr id="3" name="Pladsholder til indhold 2">
            <a:extLst>
              <a:ext uri="{FF2B5EF4-FFF2-40B4-BE49-F238E27FC236}">
                <a16:creationId xmlns:a16="http://schemas.microsoft.com/office/drawing/2014/main" id="{A3DFC688-05C2-4346-850A-65ABEB280F00}"/>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3248058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35317A-522D-C1B7-EEAB-A73A999FD88E}"/>
              </a:ext>
            </a:extLst>
          </p:cNvPr>
          <p:cNvSpPr>
            <a:spLocks noGrp="1"/>
          </p:cNvSpPr>
          <p:nvPr>
            <p:ph type="title"/>
          </p:nvPr>
        </p:nvSpPr>
        <p:spPr/>
        <p:txBody>
          <a:bodyPr/>
          <a:lstStyle/>
          <a:p>
            <a:pPr algn="ctr"/>
            <a:r>
              <a:rPr lang="da-DK"/>
              <a:t>Opsamling</a:t>
            </a:r>
          </a:p>
        </p:txBody>
      </p:sp>
      <p:sp>
        <p:nvSpPr>
          <p:cNvPr id="3" name="Pladsholder til indhold 2">
            <a:extLst>
              <a:ext uri="{FF2B5EF4-FFF2-40B4-BE49-F238E27FC236}">
                <a16:creationId xmlns:a16="http://schemas.microsoft.com/office/drawing/2014/main" id="{701E79D4-5C20-DB7A-623B-090581EA300B}"/>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13702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Metadata/LabelInfo.xml><?xml version="1.0" encoding="utf-8"?>
<clbl:labelList xmlns:clbl="http://schemas.microsoft.com/office/2020/mipLabelMetadata">
  <clbl:label id="{1b29427a-4ed3-4f0e-a3ff-ced1342f64ac}" enabled="0" method="" siteId="{1b29427a-4ed3-4f0e-a3ff-ced1342f64ac}" removed="1"/>
</clbl:labelList>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52</TotalTime>
  <Words>859</Words>
  <Application>Microsoft Office PowerPoint</Application>
  <PresentationFormat>Brugerdefineret</PresentationFormat>
  <Paragraphs>64</Paragraphs>
  <Slides>19</Slides>
  <Notes>1</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19</vt:i4>
      </vt:variant>
    </vt:vector>
  </HeadingPairs>
  <TitlesOfParts>
    <vt:vector size="24" baseType="lpstr">
      <vt:lpstr>Arial</vt:lpstr>
      <vt:lpstr>Century Gothic</vt:lpstr>
      <vt:lpstr>Noto Sans</vt:lpstr>
      <vt:lpstr>Wingdings</vt:lpstr>
      <vt:lpstr>Præsentation med verden 16x9</vt:lpstr>
      <vt:lpstr>Valutapolitik</vt:lpstr>
      <vt:lpstr>Dagens program</vt:lpstr>
      <vt:lpstr>Valutapolitik</vt:lpstr>
      <vt:lpstr>Valutapolitik</vt:lpstr>
      <vt:lpstr>Valutapolitik</vt:lpstr>
      <vt:lpstr>Devaluering</vt:lpstr>
      <vt:lpstr>Revaluering</vt:lpstr>
      <vt:lpstr>Udtrykt med tal</vt:lpstr>
      <vt:lpstr>Eksempel på devaluering med 10%</vt:lpstr>
      <vt:lpstr>Efter devaluering det danske marked</vt:lpstr>
      <vt:lpstr>Efter devaluering – Det tyske marked</vt:lpstr>
      <vt:lpstr>Opsummerende</vt:lpstr>
      <vt:lpstr>Økonomiske konsekvenser af en devaluering – kort sigt</vt:lpstr>
      <vt:lpstr>Uheldige langsigtede konsekvenser</vt:lpstr>
      <vt:lpstr>Uheldige langsigtede konsekvenser</vt:lpstr>
      <vt:lpstr>Økonomiske konsekvenser af en Revaluering</vt:lpstr>
      <vt:lpstr>Pause</vt:lpstr>
      <vt:lpstr>Opgave</vt:lpstr>
      <vt:lpstr>Opsamling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2025-01-28T09:15:41Z</dcterms:created>
  <dcterms:modified xsi:type="dcterms:W3CDTF">2025-01-28T10:08:23Z</dcterms:modified>
</cp:coreProperties>
</file>