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56" r:id="rId2"/>
    <p:sldId id="257" r:id="rId3"/>
    <p:sldId id="258" r:id="rId4"/>
    <p:sldId id="259" r:id="rId5"/>
    <p:sldId id="260" r:id="rId6"/>
    <p:sldId id="261" r:id="rId7"/>
    <p:sldId id="262" r:id="rId8"/>
    <p:sldId id="263" r:id="rId9"/>
    <p:sldId id="264" r:id="rId10"/>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86" autoAdjust="0"/>
  </p:normalViewPr>
  <p:slideViewPr>
    <p:cSldViewPr>
      <p:cViewPr varScale="1">
        <p:scale>
          <a:sx n="70" d="100"/>
          <a:sy n="70" d="100"/>
        </p:scale>
        <p:origin x="536" y="5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16-02-2025</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16-02-2025</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16-02-2025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16-02-2025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16-02-2025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16-02-2025</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16-02-2025</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16-02-2025</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16-02-2025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16-02-2025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16-02-2025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16-02-2025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16-02-2025</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Afrunding Sociologi</a:t>
            </a:r>
          </a:p>
        </p:txBody>
      </p:sp>
      <p:sp>
        <p:nvSpPr>
          <p:cNvPr id="3" name="Undertitel 2"/>
          <p:cNvSpPr>
            <a:spLocks noGrp="1"/>
          </p:cNvSpPr>
          <p:nvPr>
            <p:ph type="subTitle" idx="1"/>
          </p:nvPr>
        </p:nvSpPr>
        <p:spPr/>
        <p:txBody>
          <a:bodyPr rtlCol="0"/>
          <a:lstStyle/>
          <a:p>
            <a:pPr rtl="0"/>
            <a:r>
              <a:rPr lang="da-DK" dirty="0"/>
              <a:t>Digitalisering, digitaldannelse, AI, </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600FE7-9D2D-64C5-F35F-9C402C75C474}"/>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F605DFC6-8F95-5126-AC9F-865CBDA6CAC9}"/>
              </a:ext>
            </a:extLst>
          </p:cNvPr>
          <p:cNvSpPr>
            <a:spLocks noGrp="1"/>
          </p:cNvSpPr>
          <p:nvPr>
            <p:ph idx="1"/>
          </p:nvPr>
        </p:nvSpPr>
        <p:spPr/>
        <p:txBody>
          <a:bodyPr/>
          <a:lstStyle/>
          <a:p>
            <a:r>
              <a:rPr lang="da-DK" dirty="0"/>
              <a:t>1) Afrunding Sociologi</a:t>
            </a:r>
          </a:p>
          <a:p>
            <a:r>
              <a:rPr lang="da-DK" dirty="0"/>
              <a:t>2) Det digitale samfund</a:t>
            </a:r>
          </a:p>
          <a:p>
            <a:r>
              <a:rPr lang="da-DK" dirty="0"/>
              <a:t>3) Refleksionsspørgsmål</a:t>
            </a:r>
          </a:p>
          <a:p>
            <a:r>
              <a:rPr lang="da-DK" dirty="0"/>
              <a:t>4) Gruppearbejde</a:t>
            </a:r>
          </a:p>
        </p:txBody>
      </p:sp>
    </p:spTree>
    <p:extLst>
      <p:ext uri="{BB962C8B-B14F-4D97-AF65-F5344CB8AC3E}">
        <p14:creationId xmlns:p14="http://schemas.microsoft.com/office/powerpoint/2010/main" val="3518968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2C5B7A-BDD6-EEB2-F261-B6AE9446FCE4}"/>
              </a:ext>
            </a:extLst>
          </p:cNvPr>
          <p:cNvSpPr>
            <a:spLocks noGrp="1"/>
          </p:cNvSpPr>
          <p:nvPr>
            <p:ph type="title"/>
          </p:nvPr>
        </p:nvSpPr>
        <p:spPr/>
        <p:txBody>
          <a:bodyPr/>
          <a:lstStyle/>
          <a:p>
            <a:pPr algn="ctr"/>
            <a:r>
              <a:rPr lang="da-DK" dirty="0"/>
              <a:t>Afrunding sociologi</a:t>
            </a:r>
          </a:p>
        </p:txBody>
      </p:sp>
      <p:sp>
        <p:nvSpPr>
          <p:cNvPr id="3" name="Pladsholder til indhold 2">
            <a:extLst>
              <a:ext uri="{FF2B5EF4-FFF2-40B4-BE49-F238E27FC236}">
                <a16:creationId xmlns:a16="http://schemas.microsoft.com/office/drawing/2014/main" id="{F6AFC039-74E9-44AA-BDDF-102CDC40F232}"/>
              </a:ext>
            </a:extLst>
          </p:cNvPr>
          <p:cNvSpPr>
            <a:spLocks noGrp="1"/>
          </p:cNvSpPr>
          <p:nvPr>
            <p:ph idx="1"/>
          </p:nvPr>
        </p:nvSpPr>
        <p:spPr/>
        <p:txBody>
          <a:bodyPr/>
          <a:lstStyle/>
          <a:p>
            <a:r>
              <a:rPr lang="da-DK" dirty="0"/>
              <a:t>Politik i Danmark – Overstået </a:t>
            </a:r>
            <a:r>
              <a:rPr lang="da-DK" dirty="0">
                <a:sym typeface="Wingdings" panose="05000000000000000000" pitchFamily="2" charset="2"/>
              </a:rPr>
              <a:t></a:t>
            </a:r>
          </a:p>
          <a:p>
            <a:r>
              <a:rPr lang="da-DK" dirty="0">
                <a:sym typeface="Wingdings" panose="05000000000000000000" pitchFamily="2" charset="2"/>
              </a:rPr>
              <a:t>Sociologi - Forskellige liv i Danmark – Overstået </a:t>
            </a:r>
          </a:p>
          <a:p>
            <a:r>
              <a:rPr lang="da-DK" dirty="0">
                <a:sym typeface="Wingdings" panose="05000000000000000000" pitchFamily="2" charset="2"/>
              </a:rPr>
              <a:t>Økonomi – Den danske Velfærdsstat – Mangler </a:t>
            </a:r>
          </a:p>
          <a:p>
            <a:endParaRPr lang="da-DK" dirty="0">
              <a:sym typeface="Wingdings" panose="05000000000000000000" pitchFamily="2" charset="2"/>
            </a:endParaRPr>
          </a:p>
          <a:p>
            <a:r>
              <a:rPr lang="da-DK" dirty="0">
                <a:sym typeface="Wingdings" panose="05000000000000000000" pitchFamily="2" charset="2"/>
              </a:rPr>
              <a:t>Vi genbesøger og repeterer i de sidste moduler efter påskeferien, men nu skal vi arbejde med studieområde 1 (SO1). Derefter økonomi.</a:t>
            </a:r>
          </a:p>
          <a:p>
            <a:r>
              <a:rPr lang="da-DK" dirty="0">
                <a:sym typeface="Wingdings" panose="05000000000000000000" pitchFamily="2" charset="2"/>
              </a:rPr>
              <a:t>I får introduktion til SO1 næste gang, men vi arbejder med temaet allerede i dag: Digitalisering.</a:t>
            </a:r>
            <a:endParaRPr lang="da-DK" dirty="0"/>
          </a:p>
        </p:txBody>
      </p:sp>
    </p:spTree>
    <p:extLst>
      <p:ext uri="{BB962C8B-B14F-4D97-AF65-F5344CB8AC3E}">
        <p14:creationId xmlns:p14="http://schemas.microsoft.com/office/powerpoint/2010/main" val="4081656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347DEB-2F33-83E6-8170-E1730820A063}"/>
              </a:ext>
            </a:extLst>
          </p:cNvPr>
          <p:cNvSpPr>
            <a:spLocks noGrp="1"/>
          </p:cNvSpPr>
          <p:nvPr>
            <p:ph type="title"/>
          </p:nvPr>
        </p:nvSpPr>
        <p:spPr/>
        <p:txBody>
          <a:bodyPr/>
          <a:lstStyle/>
          <a:p>
            <a:pPr algn="ctr"/>
            <a:r>
              <a:rPr lang="da-DK" dirty="0"/>
              <a:t>Et virvar af teknologier</a:t>
            </a:r>
          </a:p>
        </p:txBody>
      </p:sp>
      <p:sp>
        <p:nvSpPr>
          <p:cNvPr id="3" name="Pladsholder til indhold 2">
            <a:extLst>
              <a:ext uri="{FF2B5EF4-FFF2-40B4-BE49-F238E27FC236}">
                <a16:creationId xmlns:a16="http://schemas.microsoft.com/office/drawing/2014/main" id="{A6627FC8-242A-B456-9E2C-D96B122AA906}"/>
              </a:ext>
            </a:extLst>
          </p:cNvPr>
          <p:cNvSpPr>
            <a:spLocks noGrp="1"/>
          </p:cNvSpPr>
          <p:nvPr>
            <p:ph idx="1"/>
          </p:nvPr>
        </p:nvSpPr>
        <p:spPr/>
        <p:txBody>
          <a:bodyPr>
            <a:normAutofit lnSpcReduction="10000"/>
          </a:bodyPr>
          <a:lstStyle/>
          <a:p>
            <a:pPr algn="l"/>
            <a:r>
              <a:rPr lang="da-DK" dirty="0"/>
              <a:t>Mobilepay, </a:t>
            </a:r>
            <a:r>
              <a:rPr lang="da-DK" dirty="0" err="1"/>
              <a:t>Pokémon</a:t>
            </a:r>
            <a:r>
              <a:rPr lang="da-DK" dirty="0"/>
              <a:t> Go, Facebook, Snapchat, Instagram, YouTube, Netflix, </a:t>
            </a:r>
            <a:r>
              <a:rPr lang="da-DK" dirty="0" err="1"/>
              <a:t>Gomore</a:t>
            </a:r>
            <a:r>
              <a:rPr lang="da-DK" dirty="0"/>
              <a:t>, Airbnb, Endomondo, Google Maps, Skype, Rejseplanen, Swipp, Google Docs, Dropbox, Subway Surfers og mange, mange andre er eksempler på tjenester, som du dagligt bruger på blandt andet din smartphone. </a:t>
            </a:r>
          </a:p>
          <a:p>
            <a:pPr algn="l"/>
            <a:r>
              <a:rPr lang="da-DK" dirty="0"/>
              <a:t>Du tænker sandsynligvis ikke over, at disse applikationer og tjenester er baseret og koblet op på en række teknologier, som i dag befinder sig overalt i din hverdag. For som mennesker i mange andre lande er vi i Danmark i gang med rejsen mod et digitaliseret samfund. </a:t>
            </a:r>
          </a:p>
          <a:p>
            <a:pPr algn="l"/>
            <a:r>
              <a:rPr lang="da-DK" dirty="0"/>
              <a:t>I det </a:t>
            </a:r>
            <a:r>
              <a:rPr lang="da-DK" b="1" dirty="0"/>
              <a:t>traditionelle samfund </a:t>
            </a:r>
            <a:r>
              <a:rPr lang="da-DK" dirty="0"/>
              <a:t>skete der aldrig noget nyt – i </a:t>
            </a:r>
            <a:r>
              <a:rPr lang="da-DK" b="1" dirty="0"/>
              <a:t>det senmoderne samfund</a:t>
            </a:r>
            <a:r>
              <a:rPr lang="da-DK" dirty="0"/>
              <a:t> sker der hele tiden noget nyt</a:t>
            </a:r>
          </a:p>
          <a:p>
            <a:endParaRPr lang="da-DK" dirty="0"/>
          </a:p>
        </p:txBody>
      </p:sp>
    </p:spTree>
    <p:extLst>
      <p:ext uri="{BB962C8B-B14F-4D97-AF65-F5344CB8AC3E}">
        <p14:creationId xmlns:p14="http://schemas.microsoft.com/office/powerpoint/2010/main" val="1275475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32367D-5FFE-11D8-0C80-2F7FFE67D5D0}"/>
              </a:ext>
            </a:extLst>
          </p:cNvPr>
          <p:cNvSpPr>
            <a:spLocks noGrp="1"/>
          </p:cNvSpPr>
          <p:nvPr>
            <p:ph type="title"/>
          </p:nvPr>
        </p:nvSpPr>
        <p:spPr/>
        <p:txBody>
          <a:bodyPr/>
          <a:lstStyle/>
          <a:p>
            <a:pPr algn="ctr"/>
            <a:r>
              <a:rPr lang="da-DK" dirty="0"/>
              <a:t>Digital dannelse</a:t>
            </a:r>
          </a:p>
        </p:txBody>
      </p:sp>
      <p:sp>
        <p:nvSpPr>
          <p:cNvPr id="3" name="Pladsholder til indhold 2">
            <a:extLst>
              <a:ext uri="{FF2B5EF4-FFF2-40B4-BE49-F238E27FC236}">
                <a16:creationId xmlns:a16="http://schemas.microsoft.com/office/drawing/2014/main" id="{F9423FD9-19BE-8220-C4AE-985328E8466E}"/>
              </a:ext>
            </a:extLst>
          </p:cNvPr>
          <p:cNvSpPr>
            <a:spLocks noGrp="1"/>
          </p:cNvSpPr>
          <p:nvPr>
            <p:ph idx="1"/>
          </p:nvPr>
        </p:nvSpPr>
        <p:spPr/>
        <p:txBody>
          <a:bodyPr/>
          <a:lstStyle/>
          <a:p>
            <a:r>
              <a:rPr lang="da-DK" dirty="0"/>
              <a:t>Digital dannelse handler om at kunne begå sig socialt og etisk i den virtuelle virkelighed.</a:t>
            </a:r>
          </a:p>
          <a:p>
            <a:pPr algn="l"/>
            <a:r>
              <a:rPr lang="da-DK" dirty="0"/>
              <a:t>Digital dannelse handler om at forstå den digitale verden og være med til at definere og overholde etiske spilleregler</a:t>
            </a:r>
          </a:p>
          <a:p>
            <a:pPr algn="l"/>
            <a:r>
              <a:rPr lang="da-DK" dirty="0"/>
              <a:t>Det er en kombination af på den ene side at udvise færdigheder i anvendelsen af digitale platforme og teknologier samt på den anden side at forholde sig kritisk og overveje sine handlinger i et digitalt samfund.</a:t>
            </a:r>
          </a:p>
          <a:p>
            <a:endParaRPr lang="da-DK" dirty="0"/>
          </a:p>
        </p:txBody>
      </p:sp>
    </p:spTree>
    <p:extLst>
      <p:ext uri="{BB962C8B-B14F-4D97-AF65-F5344CB8AC3E}">
        <p14:creationId xmlns:p14="http://schemas.microsoft.com/office/powerpoint/2010/main" val="1121356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978910-D30F-AE3C-B282-79E9EB402639}"/>
              </a:ext>
            </a:extLst>
          </p:cNvPr>
          <p:cNvSpPr>
            <a:spLocks noGrp="1"/>
          </p:cNvSpPr>
          <p:nvPr>
            <p:ph type="title"/>
          </p:nvPr>
        </p:nvSpPr>
        <p:spPr/>
        <p:txBody>
          <a:bodyPr/>
          <a:lstStyle/>
          <a:p>
            <a:pPr algn="ctr"/>
            <a:r>
              <a:rPr lang="da-DK" dirty="0"/>
              <a:t>Samfundstyper</a:t>
            </a:r>
          </a:p>
        </p:txBody>
      </p:sp>
      <p:sp>
        <p:nvSpPr>
          <p:cNvPr id="3" name="Pladsholder til indhold 2">
            <a:extLst>
              <a:ext uri="{FF2B5EF4-FFF2-40B4-BE49-F238E27FC236}">
                <a16:creationId xmlns:a16="http://schemas.microsoft.com/office/drawing/2014/main" id="{5ACC5228-0530-107C-9E28-52847A0F2EF5}"/>
              </a:ext>
            </a:extLst>
          </p:cNvPr>
          <p:cNvSpPr>
            <a:spLocks noGrp="1"/>
          </p:cNvSpPr>
          <p:nvPr>
            <p:ph idx="1"/>
          </p:nvPr>
        </p:nvSpPr>
        <p:spPr/>
        <p:txBody>
          <a:bodyPr>
            <a:normAutofit fontScale="92500" lnSpcReduction="10000"/>
          </a:bodyPr>
          <a:lstStyle/>
          <a:p>
            <a:r>
              <a:rPr lang="da-DK" dirty="0"/>
              <a:t>Før 1980 – det industrielle samfund (det moderne samfund)</a:t>
            </a:r>
          </a:p>
          <a:p>
            <a:r>
              <a:rPr lang="da-DK" dirty="0"/>
              <a:t>Efter 1980erne – Videnssamfundet (Det senmoderne samfund)</a:t>
            </a:r>
          </a:p>
          <a:p>
            <a:r>
              <a:rPr lang="da-DK" dirty="0"/>
              <a:t>I dag – Det kreative samfund (Samfundstype????)</a:t>
            </a:r>
          </a:p>
          <a:p>
            <a:pPr algn="l"/>
            <a:r>
              <a:rPr lang="da-DK" dirty="0"/>
              <a:t>I det kreative samfund prioriteres evnen til at tænke og agere kreativt og innovativt. Årsagen er, at nye teknologier kommer på markedet med en så høj hastighed, at vi er nødt til at tænke innovativt i måden, som disse anvendes på, da de skaber store muligheder for innovation og værdiskabelse.</a:t>
            </a:r>
          </a:p>
          <a:p>
            <a:pPr algn="l"/>
            <a:r>
              <a:rPr lang="da-DK" dirty="0"/>
              <a:t>Ifølge disse forskere er det ultimative mål et samfund fyldt med kreative, selvstændige og innovative individer, som konstant ser nye muligheder for dem selv og samfundet, og som løser problemstillinger med relevante, nye teknologier.</a:t>
            </a:r>
          </a:p>
          <a:p>
            <a:endParaRPr lang="da-DK" dirty="0"/>
          </a:p>
        </p:txBody>
      </p:sp>
    </p:spTree>
    <p:extLst>
      <p:ext uri="{BB962C8B-B14F-4D97-AF65-F5344CB8AC3E}">
        <p14:creationId xmlns:p14="http://schemas.microsoft.com/office/powerpoint/2010/main" val="3277325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E41FE-2768-13CE-608E-8373E3B6BB3E}"/>
              </a:ext>
            </a:extLst>
          </p:cNvPr>
          <p:cNvSpPr>
            <a:spLocks noGrp="1"/>
          </p:cNvSpPr>
          <p:nvPr>
            <p:ph type="title"/>
          </p:nvPr>
        </p:nvSpPr>
        <p:spPr/>
        <p:txBody>
          <a:bodyPr/>
          <a:lstStyle/>
          <a:p>
            <a:pPr algn="ctr"/>
            <a:r>
              <a:rPr lang="da-DK" dirty="0"/>
              <a:t>Samfundet og digitalisering</a:t>
            </a:r>
          </a:p>
        </p:txBody>
      </p:sp>
      <p:sp>
        <p:nvSpPr>
          <p:cNvPr id="3" name="Pladsholder til indhold 2">
            <a:extLst>
              <a:ext uri="{FF2B5EF4-FFF2-40B4-BE49-F238E27FC236}">
                <a16:creationId xmlns:a16="http://schemas.microsoft.com/office/drawing/2014/main" id="{4B96DA05-0071-36C1-A1CE-88861D09FDD2}"/>
              </a:ext>
            </a:extLst>
          </p:cNvPr>
          <p:cNvSpPr>
            <a:spLocks noGrp="1"/>
          </p:cNvSpPr>
          <p:nvPr>
            <p:ph idx="1"/>
          </p:nvPr>
        </p:nvSpPr>
        <p:spPr/>
        <p:txBody>
          <a:bodyPr/>
          <a:lstStyle/>
          <a:p>
            <a:r>
              <a:rPr lang="da-DK" dirty="0"/>
              <a:t>Spørg jeres forældre hvordan de lærte i skolen – Så vil de nok svare at man skulle lære tingene udenad. Man skulle ikke stille spørgsmål til det der skulle læres. Læring var individuelt. </a:t>
            </a:r>
          </a:p>
          <a:p>
            <a:r>
              <a:rPr lang="da-DK" dirty="0"/>
              <a:t>Læring i dag. Man arbejder meget i grupper (samarbejde). Det er vigtigt at stille kritiske spørgsmål og arbejde efter problemformuleringer. Det handler om at præsentere viden. </a:t>
            </a:r>
          </a:p>
          <a:p>
            <a:r>
              <a:rPr lang="da-DK" dirty="0"/>
              <a:t>Det giver ikke længere så meget mening man skal have dyb viden lagret, da vi har muligheder for hurtigt at sætte os overfladisk ind i vidensområder end tidligere.</a:t>
            </a:r>
          </a:p>
        </p:txBody>
      </p:sp>
    </p:spTree>
    <p:extLst>
      <p:ext uri="{BB962C8B-B14F-4D97-AF65-F5344CB8AC3E}">
        <p14:creationId xmlns:p14="http://schemas.microsoft.com/office/powerpoint/2010/main" val="1055904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C2E206-0C6B-A147-3B5C-3C7147AF9A70}"/>
              </a:ext>
            </a:extLst>
          </p:cNvPr>
          <p:cNvSpPr>
            <a:spLocks noGrp="1"/>
          </p:cNvSpPr>
          <p:nvPr>
            <p:ph type="title"/>
          </p:nvPr>
        </p:nvSpPr>
        <p:spPr/>
        <p:txBody>
          <a:bodyPr/>
          <a:lstStyle/>
          <a:p>
            <a:pPr algn="ctr"/>
            <a:r>
              <a:rPr lang="da-DK" dirty="0"/>
              <a:t>Refleksionsspørgsmål</a:t>
            </a:r>
          </a:p>
        </p:txBody>
      </p:sp>
      <p:sp>
        <p:nvSpPr>
          <p:cNvPr id="3" name="Pladsholder til indhold 2">
            <a:extLst>
              <a:ext uri="{FF2B5EF4-FFF2-40B4-BE49-F238E27FC236}">
                <a16:creationId xmlns:a16="http://schemas.microsoft.com/office/drawing/2014/main" id="{C42DDEB5-B3AB-3B36-77BF-80B034FD2DDC}"/>
              </a:ext>
            </a:extLst>
          </p:cNvPr>
          <p:cNvSpPr>
            <a:spLocks noGrp="1"/>
          </p:cNvSpPr>
          <p:nvPr>
            <p:ph idx="1"/>
          </p:nvPr>
        </p:nvSpPr>
        <p:spPr/>
        <p:txBody>
          <a:bodyPr/>
          <a:lstStyle/>
          <a:p>
            <a:r>
              <a:rPr lang="da-DK" dirty="0"/>
              <a:t>Er AI en trussel eller en mulighed for mennesket?</a:t>
            </a:r>
          </a:p>
          <a:p>
            <a:endParaRPr lang="da-DK" dirty="0"/>
          </a:p>
          <a:p>
            <a:r>
              <a:rPr lang="da-DK" dirty="0"/>
              <a:t>Gør ny teknologi vores liv nemmere eller sværere?</a:t>
            </a:r>
          </a:p>
          <a:p>
            <a:endParaRPr lang="da-DK" dirty="0"/>
          </a:p>
          <a:p>
            <a:r>
              <a:rPr lang="da-DK" dirty="0"/>
              <a:t>Ville verden være et bedre sted uden sociale medier?</a:t>
            </a:r>
          </a:p>
          <a:p>
            <a:endParaRPr lang="da-DK" dirty="0"/>
          </a:p>
          <a:p>
            <a:r>
              <a:rPr lang="da-DK" dirty="0"/>
              <a:t>Hvad ville være sværest at undvære for jer?</a:t>
            </a:r>
          </a:p>
        </p:txBody>
      </p:sp>
    </p:spTree>
    <p:extLst>
      <p:ext uri="{BB962C8B-B14F-4D97-AF65-F5344CB8AC3E}">
        <p14:creationId xmlns:p14="http://schemas.microsoft.com/office/powerpoint/2010/main" val="2013786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2B3DA6-25BE-7E82-4400-ABA2F5C4B1ED}"/>
              </a:ext>
            </a:extLst>
          </p:cNvPr>
          <p:cNvSpPr>
            <a:spLocks noGrp="1"/>
          </p:cNvSpPr>
          <p:nvPr>
            <p:ph type="title"/>
          </p:nvPr>
        </p:nvSpPr>
        <p:spPr/>
        <p:txBody>
          <a:bodyPr/>
          <a:lstStyle/>
          <a:p>
            <a:pPr algn="ctr"/>
            <a:r>
              <a:rPr lang="da-DK" dirty="0" err="1"/>
              <a:t>GRuppeopgave</a:t>
            </a:r>
            <a:endParaRPr lang="da-DK" dirty="0"/>
          </a:p>
        </p:txBody>
      </p:sp>
      <p:sp>
        <p:nvSpPr>
          <p:cNvPr id="3" name="Pladsholder til indhold 2">
            <a:extLst>
              <a:ext uri="{FF2B5EF4-FFF2-40B4-BE49-F238E27FC236}">
                <a16:creationId xmlns:a16="http://schemas.microsoft.com/office/drawing/2014/main" id="{3C298E0E-096D-56DC-885B-2ACDE7E90543}"/>
              </a:ext>
            </a:extLst>
          </p:cNvPr>
          <p:cNvSpPr>
            <a:spLocks noGrp="1"/>
          </p:cNvSpPr>
          <p:nvPr>
            <p:ph idx="1"/>
          </p:nvPr>
        </p:nvSpPr>
        <p:spPr/>
        <p:txBody>
          <a:bodyPr/>
          <a:lstStyle/>
          <a:p>
            <a:r>
              <a:rPr lang="da-DK" dirty="0"/>
              <a:t>Sæt jer grundigt ind i artiklens indhold og lav en lille </a:t>
            </a:r>
            <a:r>
              <a:rPr lang="da-DK" dirty="0" err="1"/>
              <a:t>powerpoint</a:t>
            </a:r>
            <a:r>
              <a:rPr lang="da-DK" dirty="0"/>
              <a:t> som i kan præsentere for andre i matrixgrupper.</a:t>
            </a:r>
          </a:p>
        </p:txBody>
      </p:sp>
    </p:spTree>
    <p:extLst>
      <p:ext uri="{BB962C8B-B14F-4D97-AF65-F5344CB8AC3E}">
        <p14:creationId xmlns:p14="http://schemas.microsoft.com/office/powerpoint/2010/main" val="3919840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59</TotalTime>
  <Words>587</Words>
  <Application>Microsoft Office PowerPoint</Application>
  <PresentationFormat>Brugerdefineret</PresentationFormat>
  <Paragraphs>43</Paragraphs>
  <Slides>9</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9</vt:i4>
      </vt:variant>
    </vt:vector>
  </HeadingPairs>
  <TitlesOfParts>
    <vt:vector size="13" baseType="lpstr">
      <vt:lpstr>Arial</vt:lpstr>
      <vt:lpstr>Century Gothic</vt:lpstr>
      <vt:lpstr>Wingdings</vt:lpstr>
      <vt:lpstr>Præsentation med verden 16x9</vt:lpstr>
      <vt:lpstr>Afrunding Sociologi</vt:lpstr>
      <vt:lpstr>Dagens program</vt:lpstr>
      <vt:lpstr>Afrunding sociologi</vt:lpstr>
      <vt:lpstr>Et virvar af teknologier</vt:lpstr>
      <vt:lpstr>Digital dannelse</vt:lpstr>
      <vt:lpstr>Samfundstyper</vt:lpstr>
      <vt:lpstr>Samfundet og digitalisering</vt:lpstr>
      <vt:lpstr>Refleksionsspørgsmål</vt:lpstr>
      <vt:lpstr>GRuppeopgave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2025-02-16T08:14:53Z</dcterms:created>
  <dcterms:modified xsi:type="dcterms:W3CDTF">2025-02-16T09:14:01Z</dcterms:modified>
</cp:coreProperties>
</file>