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504DB1-1CC7-4266-9B3B-9FC803354420}" v="3" dt="2025-02-25T08:17:52.694"/>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886" autoAdjust="0"/>
  </p:normalViewPr>
  <p:slideViewPr>
    <p:cSldViewPr>
      <p:cViewPr varScale="1">
        <p:scale>
          <a:sx n="70" d="100"/>
          <a:sy n="70" d="100"/>
        </p:scale>
        <p:origin x="53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Nelting Keller (LNKE - Underviser - VE - AK)" userId="0f8b2343-f0d9-4667-9071-fe4d1167a82f" providerId="ADAL" clId="{A8504DB1-1CC7-4266-9B3B-9FC803354420}"/>
    <pc:docChg chg="custSel addSld modSld">
      <pc:chgData name="Lennart Nelting Keller (LNKE - Underviser - VE - AK)" userId="0f8b2343-f0d9-4667-9071-fe4d1167a82f" providerId="ADAL" clId="{A8504DB1-1CC7-4266-9B3B-9FC803354420}" dt="2025-02-26T09:18:37.103" v="2553" actId="20577"/>
      <pc:docMkLst>
        <pc:docMk/>
      </pc:docMkLst>
      <pc:sldChg chg="modSp mod">
        <pc:chgData name="Lennart Nelting Keller (LNKE - Underviser - VE - AK)" userId="0f8b2343-f0d9-4667-9071-fe4d1167a82f" providerId="ADAL" clId="{A8504DB1-1CC7-4266-9B3B-9FC803354420}" dt="2025-02-26T09:11:38.344" v="2545" actId="20577"/>
        <pc:sldMkLst>
          <pc:docMk/>
          <pc:sldMk cId="4276633138" sldId="257"/>
        </pc:sldMkLst>
        <pc:spChg chg="mod">
          <ac:chgData name="Lennart Nelting Keller (LNKE - Underviser - VE - AK)" userId="0f8b2343-f0d9-4667-9071-fe4d1167a82f" providerId="ADAL" clId="{A8504DB1-1CC7-4266-9B3B-9FC803354420}" dt="2025-02-26T09:11:38.344" v="2545" actId="20577"/>
          <ac:spMkLst>
            <pc:docMk/>
            <pc:sldMk cId="4276633138" sldId="257"/>
            <ac:spMk id="3" creationId="{46537AAF-C4B6-6A96-D318-AE94B5263F16}"/>
          </ac:spMkLst>
        </pc:spChg>
      </pc:sldChg>
      <pc:sldChg chg="modSp mod">
        <pc:chgData name="Lennart Nelting Keller (LNKE - Underviser - VE - AK)" userId="0f8b2343-f0d9-4667-9071-fe4d1167a82f" providerId="ADAL" clId="{A8504DB1-1CC7-4266-9B3B-9FC803354420}" dt="2025-02-25T07:51:04.759" v="199" actId="20577"/>
        <pc:sldMkLst>
          <pc:docMk/>
          <pc:sldMk cId="444903200" sldId="258"/>
        </pc:sldMkLst>
        <pc:spChg chg="mod">
          <ac:chgData name="Lennart Nelting Keller (LNKE - Underviser - VE - AK)" userId="0f8b2343-f0d9-4667-9071-fe4d1167a82f" providerId="ADAL" clId="{A8504DB1-1CC7-4266-9B3B-9FC803354420}" dt="2025-02-25T07:51:04.759" v="199" actId="20577"/>
          <ac:spMkLst>
            <pc:docMk/>
            <pc:sldMk cId="444903200" sldId="258"/>
            <ac:spMk id="3" creationId="{71AAA76D-878E-B16E-2182-48CD63AA8600}"/>
          </ac:spMkLst>
        </pc:spChg>
      </pc:sldChg>
      <pc:sldChg chg="modSp new mod">
        <pc:chgData name="Lennart Nelting Keller (LNKE - Underviser - VE - AK)" userId="0f8b2343-f0d9-4667-9071-fe4d1167a82f" providerId="ADAL" clId="{A8504DB1-1CC7-4266-9B3B-9FC803354420}" dt="2025-02-25T07:54:58.474" v="592" actId="20577"/>
        <pc:sldMkLst>
          <pc:docMk/>
          <pc:sldMk cId="3371391878" sldId="259"/>
        </pc:sldMkLst>
        <pc:spChg chg="mod">
          <ac:chgData name="Lennart Nelting Keller (LNKE - Underviser - VE - AK)" userId="0f8b2343-f0d9-4667-9071-fe4d1167a82f" providerId="ADAL" clId="{A8504DB1-1CC7-4266-9B3B-9FC803354420}" dt="2025-02-25T07:52:33.170" v="228" actId="20577"/>
          <ac:spMkLst>
            <pc:docMk/>
            <pc:sldMk cId="3371391878" sldId="259"/>
            <ac:spMk id="2" creationId="{D80D1C0F-CA31-86C5-EC3E-86984D592303}"/>
          </ac:spMkLst>
        </pc:spChg>
        <pc:spChg chg="mod">
          <ac:chgData name="Lennart Nelting Keller (LNKE - Underviser - VE - AK)" userId="0f8b2343-f0d9-4667-9071-fe4d1167a82f" providerId="ADAL" clId="{A8504DB1-1CC7-4266-9B3B-9FC803354420}" dt="2025-02-25T07:54:58.474" v="592" actId="20577"/>
          <ac:spMkLst>
            <pc:docMk/>
            <pc:sldMk cId="3371391878" sldId="259"/>
            <ac:spMk id="3" creationId="{54218926-3880-4CEC-9605-6D818C57D1EC}"/>
          </ac:spMkLst>
        </pc:spChg>
      </pc:sldChg>
      <pc:sldChg chg="addSp delSp modSp new mod modClrScheme chgLayout">
        <pc:chgData name="Lennart Nelting Keller (LNKE - Underviser - VE - AK)" userId="0f8b2343-f0d9-4667-9071-fe4d1167a82f" providerId="ADAL" clId="{A8504DB1-1CC7-4266-9B3B-9FC803354420}" dt="2025-02-25T08:01:52.032" v="817" actId="20577"/>
        <pc:sldMkLst>
          <pc:docMk/>
          <pc:sldMk cId="2229547534" sldId="260"/>
        </pc:sldMkLst>
        <pc:spChg chg="mod ord">
          <ac:chgData name="Lennart Nelting Keller (LNKE - Underviser - VE - AK)" userId="0f8b2343-f0d9-4667-9071-fe4d1167a82f" providerId="ADAL" clId="{A8504DB1-1CC7-4266-9B3B-9FC803354420}" dt="2025-02-25T07:56:38.942" v="608" actId="700"/>
          <ac:spMkLst>
            <pc:docMk/>
            <pc:sldMk cId="2229547534" sldId="260"/>
            <ac:spMk id="2" creationId="{380F8E39-979C-0AAD-025F-93B722BC1F98}"/>
          </ac:spMkLst>
        </pc:spChg>
        <pc:spChg chg="add mod ord">
          <ac:chgData name="Lennart Nelting Keller (LNKE - Underviser - VE - AK)" userId="0f8b2343-f0d9-4667-9071-fe4d1167a82f" providerId="ADAL" clId="{A8504DB1-1CC7-4266-9B3B-9FC803354420}" dt="2025-02-25T08:01:52.032" v="817" actId="20577"/>
          <ac:spMkLst>
            <pc:docMk/>
            <pc:sldMk cId="2229547534" sldId="260"/>
            <ac:spMk id="4" creationId="{92CDF702-4B2B-7B8F-CCAE-6A7214723CA0}"/>
          </ac:spMkLst>
        </pc:spChg>
        <pc:picChg chg="add mod">
          <ac:chgData name="Lennart Nelting Keller (LNKE - Underviser - VE - AK)" userId="0f8b2343-f0d9-4667-9071-fe4d1167a82f" providerId="ADAL" clId="{A8504DB1-1CC7-4266-9B3B-9FC803354420}" dt="2025-02-25T07:57:03.480" v="613" actId="1076"/>
          <ac:picMkLst>
            <pc:docMk/>
            <pc:sldMk cId="2229547534" sldId="260"/>
            <ac:picMk id="7" creationId="{49AE855D-4C93-9821-5268-C988A4BCDF82}"/>
          </ac:picMkLst>
        </pc:picChg>
      </pc:sldChg>
      <pc:sldChg chg="addSp delSp modSp new mod modClrScheme chgLayout">
        <pc:chgData name="Lennart Nelting Keller (LNKE - Underviser - VE - AK)" userId="0f8b2343-f0d9-4667-9071-fe4d1167a82f" providerId="ADAL" clId="{A8504DB1-1CC7-4266-9B3B-9FC803354420}" dt="2025-02-25T08:04:59.603" v="1010" actId="20577"/>
        <pc:sldMkLst>
          <pc:docMk/>
          <pc:sldMk cId="822657933" sldId="261"/>
        </pc:sldMkLst>
        <pc:spChg chg="add mod ord">
          <ac:chgData name="Lennart Nelting Keller (LNKE - Underviser - VE - AK)" userId="0f8b2343-f0d9-4667-9071-fe4d1167a82f" providerId="ADAL" clId="{A8504DB1-1CC7-4266-9B3B-9FC803354420}" dt="2025-02-25T08:02:09.922" v="833" actId="20577"/>
          <ac:spMkLst>
            <pc:docMk/>
            <pc:sldMk cId="822657933" sldId="261"/>
            <ac:spMk id="5" creationId="{4C4D5A26-040D-82F5-8616-3CD02568F3EB}"/>
          </ac:spMkLst>
        </pc:spChg>
        <pc:spChg chg="add mod ord">
          <ac:chgData name="Lennart Nelting Keller (LNKE - Underviser - VE - AK)" userId="0f8b2343-f0d9-4667-9071-fe4d1167a82f" providerId="ADAL" clId="{A8504DB1-1CC7-4266-9B3B-9FC803354420}" dt="2025-02-25T08:04:59.603" v="1010" actId="20577"/>
          <ac:spMkLst>
            <pc:docMk/>
            <pc:sldMk cId="822657933" sldId="261"/>
            <ac:spMk id="6" creationId="{91DC92F1-FBBE-9520-6539-03EA07CFC3C3}"/>
          </ac:spMkLst>
        </pc:spChg>
      </pc:sldChg>
      <pc:sldChg chg="addSp delSp modSp new mod">
        <pc:chgData name="Lennart Nelting Keller (LNKE - Underviser - VE - AK)" userId="0f8b2343-f0d9-4667-9071-fe4d1167a82f" providerId="ADAL" clId="{A8504DB1-1CC7-4266-9B3B-9FC803354420}" dt="2025-02-25T08:06:16.828" v="1065" actId="1076"/>
        <pc:sldMkLst>
          <pc:docMk/>
          <pc:sldMk cId="3771118958" sldId="262"/>
        </pc:sldMkLst>
        <pc:spChg chg="mod">
          <ac:chgData name="Lennart Nelting Keller (LNKE - Underviser - VE - AK)" userId="0f8b2343-f0d9-4667-9071-fe4d1167a82f" providerId="ADAL" clId="{A8504DB1-1CC7-4266-9B3B-9FC803354420}" dt="2025-02-25T08:05:33.410" v="1057" actId="20577"/>
          <ac:spMkLst>
            <pc:docMk/>
            <pc:sldMk cId="3771118958" sldId="262"/>
            <ac:spMk id="2" creationId="{5F552B01-0940-89FF-E463-EB9DCFD462E9}"/>
          </ac:spMkLst>
        </pc:spChg>
        <pc:picChg chg="add mod">
          <ac:chgData name="Lennart Nelting Keller (LNKE - Underviser - VE - AK)" userId="0f8b2343-f0d9-4667-9071-fe4d1167a82f" providerId="ADAL" clId="{A8504DB1-1CC7-4266-9B3B-9FC803354420}" dt="2025-02-25T08:06:16.828" v="1065" actId="1076"/>
          <ac:picMkLst>
            <pc:docMk/>
            <pc:sldMk cId="3771118958" sldId="262"/>
            <ac:picMk id="5" creationId="{ADBFC9BF-B923-C337-3AFF-6D4443D7826E}"/>
          </ac:picMkLst>
        </pc:picChg>
      </pc:sldChg>
      <pc:sldChg chg="modSp new mod">
        <pc:chgData name="Lennart Nelting Keller (LNKE - Underviser - VE - AK)" userId="0f8b2343-f0d9-4667-9071-fe4d1167a82f" providerId="ADAL" clId="{A8504DB1-1CC7-4266-9B3B-9FC803354420}" dt="2025-02-25T08:11:32.136" v="1187" actId="20577"/>
        <pc:sldMkLst>
          <pc:docMk/>
          <pc:sldMk cId="3620869133" sldId="263"/>
        </pc:sldMkLst>
        <pc:spChg chg="mod">
          <ac:chgData name="Lennart Nelting Keller (LNKE - Underviser - VE - AK)" userId="0f8b2343-f0d9-4667-9071-fe4d1167a82f" providerId="ADAL" clId="{A8504DB1-1CC7-4266-9B3B-9FC803354420}" dt="2025-02-25T08:10:32.670" v="1111" actId="20577"/>
          <ac:spMkLst>
            <pc:docMk/>
            <pc:sldMk cId="3620869133" sldId="263"/>
            <ac:spMk id="2" creationId="{7FC8ADAA-1494-6FDB-F073-9E399901932F}"/>
          </ac:spMkLst>
        </pc:spChg>
        <pc:spChg chg="mod">
          <ac:chgData name="Lennart Nelting Keller (LNKE - Underviser - VE - AK)" userId="0f8b2343-f0d9-4667-9071-fe4d1167a82f" providerId="ADAL" clId="{A8504DB1-1CC7-4266-9B3B-9FC803354420}" dt="2025-02-25T08:11:32.136" v="1187" actId="20577"/>
          <ac:spMkLst>
            <pc:docMk/>
            <pc:sldMk cId="3620869133" sldId="263"/>
            <ac:spMk id="3" creationId="{FE8B5AE0-2874-772E-F704-16AEEDB1FD6F}"/>
          </ac:spMkLst>
        </pc:spChg>
      </pc:sldChg>
      <pc:sldChg chg="modSp new mod">
        <pc:chgData name="Lennart Nelting Keller (LNKE - Underviser - VE - AK)" userId="0f8b2343-f0d9-4667-9071-fe4d1167a82f" providerId="ADAL" clId="{A8504DB1-1CC7-4266-9B3B-9FC803354420}" dt="2025-02-25T08:15:47.823" v="1358" actId="20577"/>
        <pc:sldMkLst>
          <pc:docMk/>
          <pc:sldMk cId="1896927455" sldId="264"/>
        </pc:sldMkLst>
        <pc:spChg chg="mod">
          <ac:chgData name="Lennart Nelting Keller (LNKE - Underviser - VE - AK)" userId="0f8b2343-f0d9-4667-9071-fe4d1167a82f" providerId="ADAL" clId="{A8504DB1-1CC7-4266-9B3B-9FC803354420}" dt="2025-02-25T08:14:22.563" v="1215" actId="20577"/>
          <ac:spMkLst>
            <pc:docMk/>
            <pc:sldMk cId="1896927455" sldId="264"/>
            <ac:spMk id="2" creationId="{248813F4-BF59-7632-C60A-D529A67B1A90}"/>
          </ac:spMkLst>
        </pc:spChg>
        <pc:spChg chg="mod">
          <ac:chgData name="Lennart Nelting Keller (LNKE - Underviser - VE - AK)" userId="0f8b2343-f0d9-4667-9071-fe4d1167a82f" providerId="ADAL" clId="{A8504DB1-1CC7-4266-9B3B-9FC803354420}" dt="2025-02-25T08:15:47.823" v="1358" actId="20577"/>
          <ac:spMkLst>
            <pc:docMk/>
            <pc:sldMk cId="1896927455" sldId="264"/>
            <ac:spMk id="3" creationId="{59A9DF22-7AAE-199D-2697-F695A7DF572A}"/>
          </ac:spMkLst>
        </pc:spChg>
      </pc:sldChg>
      <pc:sldChg chg="addSp delSp modSp new mod modClrScheme chgLayout">
        <pc:chgData name="Lennart Nelting Keller (LNKE - Underviser - VE - AK)" userId="0f8b2343-f0d9-4667-9071-fe4d1167a82f" providerId="ADAL" clId="{A8504DB1-1CC7-4266-9B3B-9FC803354420}" dt="2025-02-25T08:18:54.157" v="1646" actId="20577"/>
        <pc:sldMkLst>
          <pc:docMk/>
          <pc:sldMk cId="2384672796" sldId="265"/>
        </pc:sldMkLst>
        <pc:spChg chg="mod ord">
          <ac:chgData name="Lennart Nelting Keller (LNKE - Underviser - VE - AK)" userId="0f8b2343-f0d9-4667-9071-fe4d1167a82f" providerId="ADAL" clId="{A8504DB1-1CC7-4266-9B3B-9FC803354420}" dt="2025-02-25T08:17:38.530" v="1539" actId="700"/>
          <ac:spMkLst>
            <pc:docMk/>
            <pc:sldMk cId="2384672796" sldId="265"/>
            <ac:spMk id="2" creationId="{B811750A-9BE6-C6C0-E787-15190CE2F1B6}"/>
          </ac:spMkLst>
        </pc:spChg>
        <pc:spChg chg="mod ord">
          <ac:chgData name="Lennart Nelting Keller (LNKE - Underviser - VE - AK)" userId="0f8b2343-f0d9-4667-9071-fe4d1167a82f" providerId="ADAL" clId="{A8504DB1-1CC7-4266-9B3B-9FC803354420}" dt="2025-02-25T08:18:54.157" v="1646" actId="20577"/>
          <ac:spMkLst>
            <pc:docMk/>
            <pc:sldMk cId="2384672796" sldId="265"/>
            <ac:spMk id="3" creationId="{660225F7-B762-6E0E-4F13-0DFE039C29A0}"/>
          </ac:spMkLst>
        </pc:spChg>
        <pc:picChg chg="add mod">
          <ac:chgData name="Lennart Nelting Keller (LNKE - Underviser - VE - AK)" userId="0f8b2343-f0d9-4667-9071-fe4d1167a82f" providerId="ADAL" clId="{A8504DB1-1CC7-4266-9B3B-9FC803354420}" dt="2025-02-25T08:17:55.400" v="1541" actId="27614"/>
          <ac:picMkLst>
            <pc:docMk/>
            <pc:sldMk cId="2384672796" sldId="265"/>
            <ac:picMk id="6" creationId="{64607F5F-8941-5997-79EB-61F30FD2CD79}"/>
          </ac:picMkLst>
        </pc:picChg>
      </pc:sldChg>
      <pc:sldChg chg="addSp delSp modSp new mod modClrScheme chgLayout">
        <pc:chgData name="Lennart Nelting Keller (LNKE - Underviser - VE - AK)" userId="0f8b2343-f0d9-4667-9071-fe4d1167a82f" providerId="ADAL" clId="{A8504DB1-1CC7-4266-9B3B-9FC803354420}" dt="2025-02-25T08:21:41.669" v="2062" actId="20577"/>
        <pc:sldMkLst>
          <pc:docMk/>
          <pc:sldMk cId="931132863" sldId="266"/>
        </pc:sldMkLst>
        <pc:spChg chg="mod ord">
          <ac:chgData name="Lennart Nelting Keller (LNKE - Underviser - VE - AK)" userId="0f8b2343-f0d9-4667-9071-fe4d1167a82f" providerId="ADAL" clId="{A8504DB1-1CC7-4266-9B3B-9FC803354420}" dt="2025-02-25T08:19:25.154" v="1670" actId="700"/>
          <ac:spMkLst>
            <pc:docMk/>
            <pc:sldMk cId="931132863" sldId="266"/>
            <ac:spMk id="2" creationId="{56E2DB98-D85C-BDCD-1925-DEA92B3BC11E}"/>
          </ac:spMkLst>
        </pc:spChg>
        <pc:spChg chg="add mod ord">
          <ac:chgData name="Lennart Nelting Keller (LNKE - Underviser - VE - AK)" userId="0f8b2343-f0d9-4667-9071-fe4d1167a82f" providerId="ADAL" clId="{A8504DB1-1CC7-4266-9B3B-9FC803354420}" dt="2025-02-25T08:21:41.669" v="2062" actId="20577"/>
          <ac:spMkLst>
            <pc:docMk/>
            <pc:sldMk cId="931132863" sldId="266"/>
            <ac:spMk id="5" creationId="{2662A952-4771-32AF-39EA-CD6C5A8C4D02}"/>
          </ac:spMkLst>
        </pc:spChg>
      </pc:sldChg>
      <pc:sldChg chg="modSp new mod">
        <pc:chgData name="Lennart Nelting Keller (LNKE - Underviser - VE - AK)" userId="0f8b2343-f0d9-4667-9071-fe4d1167a82f" providerId="ADAL" clId="{A8504DB1-1CC7-4266-9B3B-9FC803354420}" dt="2025-02-25T08:25:36.982" v="2404" actId="368"/>
        <pc:sldMkLst>
          <pc:docMk/>
          <pc:sldMk cId="1411998315" sldId="267"/>
        </pc:sldMkLst>
        <pc:spChg chg="mod">
          <ac:chgData name="Lennart Nelting Keller (LNKE - Underviser - VE - AK)" userId="0f8b2343-f0d9-4667-9071-fe4d1167a82f" providerId="ADAL" clId="{A8504DB1-1CC7-4266-9B3B-9FC803354420}" dt="2025-02-25T08:23:44.589" v="2117" actId="20577"/>
          <ac:spMkLst>
            <pc:docMk/>
            <pc:sldMk cId="1411998315" sldId="267"/>
            <ac:spMk id="2" creationId="{17FD7DDF-89FE-934A-41DA-6F94718F86CA}"/>
          </ac:spMkLst>
        </pc:spChg>
        <pc:spChg chg="mod">
          <ac:chgData name="Lennart Nelting Keller (LNKE - Underviser - VE - AK)" userId="0f8b2343-f0d9-4667-9071-fe4d1167a82f" providerId="ADAL" clId="{A8504DB1-1CC7-4266-9B3B-9FC803354420}" dt="2025-02-25T08:25:36.982" v="2404" actId="368"/>
          <ac:spMkLst>
            <pc:docMk/>
            <pc:sldMk cId="1411998315" sldId="267"/>
            <ac:spMk id="3" creationId="{503C1D21-59E9-AE3A-5411-639E98E21862}"/>
          </ac:spMkLst>
        </pc:spChg>
      </pc:sldChg>
      <pc:sldChg chg="modSp new mod">
        <pc:chgData name="Lennart Nelting Keller (LNKE - Underviser - VE - AK)" userId="0f8b2343-f0d9-4667-9071-fe4d1167a82f" providerId="ADAL" clId="{A8504DB1-1CC7-4266-9B3B-9FC803354420}" dt="2025-02-26T09:11:21.479" v="2528" actId="5793"/>
        <pc:sldMkLst>
          <pc:docMk/>
          <pc:sldMk cId="4233826777" sldId="268"/>
        </pc:sldMkLst>
        <pc:spChg chg="mod">
          <ac:chgData name="Lennart Nelting Keller (LNKE - Underviser - VE - AK)" userId="0f8b2343-f0d9-4667-9071-fe4d1167a82f" providerId="ADAL" clId="{A8504DB1-1CC7-4266-9B3B-9FC803354420}" dt="2025-02-26T09:07:07.463" v="2433" actId="20577"/>
          <ac:spMkLst>
            <pc:docMk/>
            <pc:sldMk cId="4233826777" sldId="268"/>
            <ac:spMk id="2" creationId="{F0AC7439-3C21-07C4-2800-31270DF49D26}"/>
          </ac:spMkLst>
        </pc:spChg>
        <pc:spChg chg="mod">
          <ac:chgData name="Lennart Nelting Keller (LNKE - Underviser - VE - AK)" userId="0f8b2343-f0d9-4667-9071-fe4d1167a82f" providerId="ADAL" clId="{A8504DB1-1CC7-4266-9B3B-9FC803354420}" dt="2025-02-26T09:11:21.479" v="2528" actId="5793"/>
          <ac:spMkLst>
            <pc:docMk/>
            <pc:sldMk cId="4233826777" sldId="268"/>
            <ac:spMk id="3" creationId="{51410841-BF09-9A57-F783-F539E99343D5}"/>
          </ac:spMkLst>
        </pc:spChg>
      </pc:sldChg>
      <pc:sldChg chg="modSp new mod">
        <pc:chgData name="Lennart Nelting Keller (LNKE - Underviser - VE - AK)" userId="0f8b2343-f0d9-4667-9071-fe4d1167a82f" providerId="ADAL" clId="{A8504DB1-1CC7-4266-9B3B-9FC803354420}" dt="2025-02-26T09:11:30.059" v="2535" actId="20577"/>
        <pc:sldMkLst>
          <pc:docMk/>
          <pc:sldMk cId="1130848362" sldId="269"/>
        </pc:sldMkLst>
        <pc:spChg chg="mod">
          <ac:chgData name="Lennart Nelting Keller (LNKE - Underviser - VE - AK)" userId="0f8b2343-f0d9-4667-9071-fe4d1167a82f" providerId="ADAL" clId="{A8504DB1-1CC7-4266-9B3B-9FC803354420}" dt="2025-02-26T09:11:30.059" v="2535" actId="20577"/>
          <ac:spMkLst>
            <pc:docMk/>
            <pc:sldMk cId="1130848362" sldId="269"/>
            <ac:spMk id="2" creationId="{24543913-E224-4E6A-DEE2-EA8FC64D06DC}"/>
          </ac:spMkLst>
        </pc:spChg>
      </pc:sldChg>
      <pc:sldChg chg="modSp new mod">
        <pc:chgData name="Lennart Nelting Keller (LNKE - Underviser - VE - AK)" userId="0f8b2343-f0d9-4667-9071-fe4d1167a82f" providerId="ADAL" clId="{A8504DB1-1CC7-4266-9B3B-9FC803354420}" dt="2025-02-26T09:18:37.103" v="2553" actId="20577"/>
        <pc:sldMkLst>
          <pc:docMk/>
          <pc:sldMk cId="3768965663" sldId="270"/>
        </pc:sldMkLst>
        <pc:spChg chg="mod">
          <ac:chgData name="Lennart Nelting Keller (LNKE - Underviser - VE - AK)" userId="0f8b2343-f0d9-4667-9071-fe4d1167a82f" providerId="ADAL" clId="{A8504DB1-1CC7-4266-9B3B-9FC803354420}" dt="2025-02-26T09:18:37.103" v="2553" actId="20577"/>
          <ac:spMkLst>
            <pc:docMk/>
            <pc:sldMk cId="3768965663" sldId="270"/>
            <ac:spMk id="2" creationId="{22DD76ED-225E-ED02-60C5-94C30135ED5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25-02-2025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25-02-2025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25-02-2025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25-02-2025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25-02-2025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25-02-2025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25-02-2025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25-02-2025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25-02-2025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25-02-2025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25-02-2025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25-02-2025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25-02-2025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Nyt forløb!</a:t>
            </a:r>
          </a:p>
        </p:txBody>
      </p:sp>
      <p:sp>
        <p:nvSpPr>
          <p:cNvPr id="3" name="Undertitel 2"/>
          <p:cNvSpPr>
            <a:spLocks noGrp="1"/>
          </p:cNvSpPr>
          <p:nvPr>
            <p:ph type="subTitle" idx="1"/>
          </p:nvPr>
        </p:nvSpPr>
        <p:spPr/>
        <p:txBody>
          <a:bodyPr rtlCol="0"/>
          <a:lstStyle/>
          <a:p>
            <a:pPr rtl="0"/>
            <a:r>
              <a:rPr lang="da-DK" dirty="0"/>
              <a:t>Samfundsøkonomi og </a:t>
            </a:r>
            <a:r>
              <a:rPr lang="da-DK" dirty="0" err="1"/>
              <a:t>velfærdstaten</a:t>
            </a:r>
            <a:endParaRPr lang="da-DK" dirty="0"/>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C1E512-1BBE-364A-7D81-194173DDECB5}"/>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46537AAF-C4B6-6A96-D318-AE94B5263F16}"/>
              </a:ext>
            </a:extLst>
          </p:cNvPr>
          <p:cNvSpPr>
            <a:spLocks noGrp="1"/>
          </p:cNvSpPr>
          <p:nvPr>
            <p:ph idx="1"/>
          </p:nvPr>
        </p:nvSpPr>
        <p:spPr/>
        <p:txBody>
          <a:bodyPr/>
          <a:lstStyle/>
          <a:p>
            <a:r>
              <a:rPr lang="da-DK" dirty="0"/>
              <a:t>1) Nyt forløb!</a:t>
            </a:r>
          </a:p>
          <a:p>
            <a:r>
              <a:rPr lang="da-DK" dirty="0"/>
              <a:t>2) Privatøkonomi</a:t>
            </a:r>
          </a:p>
          <a:p>
            <a:r>
              <a:rPr lang="da-DK" dirty="0"/>
              <a:t>3) Hvordan fungerer markedet?</a:t>
            </a:r>
          </a:p>
          <a:p>
            <a:r>
              <a:rPr lang="da-DK" dirty="0"/>
              <a:t>4) Det økonomiske kredsløb</a:t>
            </a:r>
          </a:p>
          <a:p>
            <a:r>
              <a:rPr lang="da-DK" dirty="0"/>
              <a:t>5) Pause</a:t>
            </a:r>
          </a:p>
          <a:p>
            <a:endParaRPr lang="da-DK" dirty="0"/>
          </a:p>
          <a:p>
            <a:endParaRPr lang="da-DK" dirty="0"/>
          </a:p>
        </p:txBody>
      </p:sp>
    </p:spTree>
    <p:extLst>
      <p:ext uri="{BB962C8B-B14F-4D97-AF65-F5344CB8AC3E}">
        <p14:creationId xmlns:p14="http://schemas.microsoft.com/office/powerpoint/2010/main" val="4276633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33E2ED-C2BD-50A7-4385-204B28F34D97}"/>
              </a:ext>
            </a:extLst>
          </p:cNvPr>
          <p:cNvSpPr>
            <a:spLocks noGrp="1"/>
          </p:cNvSpPr>
          <p:nvPr>
            <p:ph type="title"/>
          </p:nvPr>
        </p:nvSpPr>
        <p:spPr/>
        <p:txBody>
          <a:bodyPr/>
          <a:lstStyle/>
          <a:p>
            <a:pPr algn="ctr"/>
            <a:r>
              <a:rPr lang="da-DK" dirty="0"/>
              <a:t>Nyt forløb!</a:t>
            </a:r>
          </a:p>
        </p:txBody>
      </p:sp>
      <p:sp>
        <p:nvSpPr>
          <p:cNvPr id="3" name="Pladsholder til indhold 2">
            <a:extLst>
              <a:ext uri="{FF2B5EF4-FFF2-40B4-BE49-F238E27FC236}">
                <a16:creationId xmlns:a16="http://schemas.microsoft.com/office/drawing/2014/main" id="{71AAA76D-878E-B16E-2182-48CD63AA8600}"/>
              </a:ext>
            </a:extLst>
          </p:cNvPr>
          <p:cNvSpPr>
            <a:spLocks noGrp="1"/>
          </p:cNvSpPr>
          <p:nvPr>
            <p:ph idx="1"/>
          </p:nvPr>
        </p:nvSpPr>
        <p:spPr/>
        <p:txBody>
          <a:bodyPr/>
          <a:lstStyle/>
          <a:p>
            <a:r>
              <a:rPr lang="da-DK" dirty="0"/>
              <a:t>Nu starter vi på forløbet: Dansk økonomi og velfærd</a:t>
            </a:r>
          </a:p>
          <a:p>
            <a:r>
              <a:rPr lang="da-DK" dirty="0"/>
              <a:t>Derfor markerer vi alle i vores noter at nu går vi til nyt emne.</a:t>
            </a:r>
          </a:p>
          <a:p>
            <a:endParaRPr lang="da-DK" dirty="0"/>
          </a:p>
          <a:p>
            <a:r>
              <a:rPr lang="da-DK" dirty="0"/>
              <a:t>Politik i Danmark – Overstået </a:t>
            </a:r>
            <a:r>
              <a:rPr lang="da-DK" dirty="0">
                <a:sym typeface="Wingdings" panose="05000000000000000000" pitchFamily="2" charset="2"/>
              </a:rPr>
              <a:t></a:t>
            </a:r>
          </a:p>
          <a:p>
            <a:r>
              <a:rPr lang="da-DK" dirty="0">
                <a:sym typeface="Wingdings" panose="05000000000000000000" pitchFamily="2" charset="2"/>
              </a:rPr>
              <a:t>Sociologi - Forskellige liv i Danmark – Overstået </a:t>
            </a:r>
          </a:p>
          <a:p>
            <a:r>
              <a:rPr lang="da-DK" dirty="0">
                <a:sym typeface="Wingdings" panose="05000000000000000000" pitchFamily="2" charset="2"/>
              </a:rPr>
              <a:t>Økonomi – Den danske Velfærdsstat – Starter nu </a:t>
            </a:r>
          </a:p>
          <a:p>
            <a:endParaRPr lang="da-DK" dirty="0"/>
          </a:p>
          <a:p>
            <a:r>
              <a:rPr lang="da-DK" dirty="0"/>
              <a:t>Vi repeterer alle emner i slutningen af skoleåret.</a:t>
            </a:r>
          </a:p>
        </p:txBody>
      </p:sp>
    </p:spTree>
    <p:extLst>
      <p:ext uri="{BB962C8B-B14F-4D97-AF65-F5344CB8AC3E}">
        <p14:creationId xmlns:p14="http://schemas.microsoft.com/office/powerpoint/2010/main" val="444903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0D1C0F-CA31-86C5-EC3E-86984D592303}"/>
              </a:ext>
            </a:extLst>
          </p:cNvPr>
          <p:cNvSpPr>
            <a:spLocks noGrp="1"/>
          </p:cNvSpPr>
          <p:nvPr>
            <p:ph type="title"/>
          </p:nvPr>
        </p:nvSpPr>
        <p:spPr/>
        <p:txBody>
          <a:bodyPr/>
          <a:lstStyle/>
          <a:p>
            <a:pPr algn="ctr"/>
            <a:r>
              <a:rPr lang="da-DK" dirty="0"/>
              <a:t>Økonomiske ressourcer</a:t>
            </a:r>
          </a:p>
        </p:txBody>
      </p:sp>
      <p:sp>
        <p:nvSpPr>
          <p:cNvPr id="3" name="Pladsholder til indhold 2">
            <a:extLst>
              <a:ext uri="{FF2B5EF4-FFF2-40B4-BE49-F238E27FC236}">
                <a16:creationId xmlns:a16="http://schemas.microsoft.com/office/drawing/2014/main" id="{54218926-3880-4CEC-9605-6D818C57D1EC}"/>
              </a:ext>
            </a:extLst>
          </p:cNvPr>
          <p:cNvSpPr>
            <a:spLocks noGrp="1"/>
          </p:cNvSpPr>
          <p:nvPr>
            <p:ph idx="1"/>
          </p:nvPr>
        </p:nvSpPr>
        <p:spPr/>
        <p:txBody>
          <a:bodyPr/>
          <a:lstStyle/>
          <a:p>
            <a:r>
              <a:rPr lang="da-DK" dirty="0"/>
              <a:t>Hvis vi husker tilbage til vores politik forløb, da snakkede vi om definitionen af politik var følgende:</a:t>
            </a:r>
          </a:p>
          <a:p>
            <a:r>
              <a:rPr lang="da-DK" i="1" dirty="0"/>
              <a:t>”Politik er den autoritative fordeling af værdier med gyldighed for et samfund”</a:t>
            </a:r>
          </a:p>
          <a:p>
            <a:r>
              <a:rPr lang="da-DK" dirty="0"/>
              <a:t>Værdier skal her forstås bredt og særligt fordelingen og prioriteringen af </a:t>
            </a:r>
            <a:r>
              <a:rPr lang="da-DK" b="1" u="sng" dirty="0"/>
              <a:t>økonomiske</a:t>
            </a:r>
            <a:r>
              <a:rPr lang="da-DK" dirty="0"/>
              <a:t> ressourcer er vigtigt politisk område.</a:t>
            </a:r>
          </a:p>
          <a:p>
            <a:r>
              <a:rPr lang="da-DK" dirty="0"/>
              <a:t>Økonomi handler altid om prioriteringer, da alle ressourcer er knappe</a:t>
            </a:r>
          </a:p>
        </p:txBody>
      </p:sp>
    </p:spTree>
    <p:extLst>
      <p:ext uri="{BB962C8B-B14F-4D97-AF65-F5344CB8AC3E}">
        <p14:creationId xmlns:p14="http://schemas.microsoft.com/office/powerpoint/2010/main" val="3371391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0F8E39-979C-0AAD-025F-93B722BC1F98}"/>
              </a:ext>
            </a:extLst>
          </p:cNvPr>
          <p:cNvSpPr>
            <a:spLocks noGrp="1"/>
          </p:cNvSpPr>
          <p:nvPr>
            <p:ph type="title"/>
          </p:nvPr>
        </p:nvSpPr>
        <p:spPr/>
        <p:txBody>
          <a:bodyPr/>
          <a:lstStyle/>
          <a:p>
            <a:pPr algn="ctr"/>
            <a:r>
              <a:rPr lang="da-DK" dirty="0"/>
              <a:t>Privatøkonomi</a:t>
            </a:r>
          </a:p>
        </p:txBody>
      </p:sp>
      <p:sp>
        <p:nvSpPr>
          <p:cNvPr id="4" name="Pladsholder til indhold 3">
            <a:extLst>
              <a:ext uri="{FF2B5EF4-FFF2-40B4-BE49-F238E27FC236}">
                <a16:creationId xmlns:a16="http://schemas.microsoft.com/office/drawing/2014/main" id="{92CDF702-4B2B-7B8F-CCAE-6A7214723CA0}"/>
              </a:ext>
            </a:extLst>
          </p:cNvPr>
          <p:cNvSpPr>
            <a:spLocks noGrp="1"/>
          </p:cNvSpPr>
          <p:nvPr>
            <p:ph sz="half" idx="1"/>
          </p:nvPr>
        </p:nvSpPr>
        <p:spPr/>
        <p:txBody>
          <a:bodyPr/>
          <a:lstStyle/>
          <a:p>
            <a:r>
              <a:rPr lang="da-DK" dirty="0"/>
              <a:t>Alle mennesker behov og disse behov er knyttet til det økonomiske.</a:t>
            </a:r>
          </a:p>
          <a:p>
            <a:r>
              <a:rPr lang="da-DK" dirty="0"/>
              <a:t>De tre nederste er mangelbehov</a:t>
            </a:r>
          </a:p>
          <a:p>
            <a:r>
              <a:rPr lang="da-DK" dirty="0"/>
              <a:t>De to øverste er vækstbehov</a:t>
            </a:r>
          </a:p>
          <a:p>
            <a:r>
              <a:rPr lang="da-DK" dirty="0"/>
              <a:t>Vi kan først komme til de to øverste når vi har styr på de tre nederste</a:t>
            </a:r>
          </a:p>
        </p:txBody>
      </p:sp>
      <p:pic>
        <p:nvPicPr>
          <p:cNvPr id="7" name="Pladsholder til indhold 6" descr="Et billede, der indeholder tekst, skærmbillede, Font/skrifttype, linje/række&#10;&#10;Indhold genereret af kunstig intelligens kan være forkert.">
            <a:extLst>
              <a:ext uri="{FF2B5EF4-FFF2-40B4-BE49-F238E27FC236}">
                <a16:creationId xmlns:a16="http://schemas.microsoft.com/office/drawing/2014/main" id="{49AE855D-4C93-9821-5268-C988A4BCDF82}"/>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886500" y="1796810"/>
            <a:ext cx="4317319" cy="4356999"/>
          </a:xfrm>
        </p:spPr>
      </p:pic>
    </p:spTree>
    <p:extLst>
      <p:ext uri="{BB962C8B-B14F-4D97-AF65-F5344CB8AC3E}">
        <p14:creationId xmlns:p14="http://schemas.microsoft.com/office/powerpoint/2010/main" val="2229547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C4D5A26-040D-82F5-8616-3CD02568F3EB}"/>
              </a:ext>
            </a:extLst>
          </p:cNvPr>
          <p:cNvSpPr>
            <a:spLocks noGrp="1"/>
          </p:cNvSpPr>
          <p:nvPr>
            <p:ph type="title"/>
          </p:nvPr>
        </p:nvSpPr>
        <p:spPr/>
        <p:txBody>
          <a:bodyPr/>
          <a:lstStyle/>
          <a:p>
            <a:pPr algn="ctr"/>
            <a:r>
              <a:rPr lang="da-DK" dirty="0"/>
              <a:t>Privatøkonomi</a:t>
            </a:r>
          </a:p>
        </p:txBody>
      </p:sp>
      <p:sp>
        <p:nvSpPr>
          <p:cNvPr id="6" name="Pladsholder til indhold 5">
            <a:extLst>
              <a:ext uri="{FF2B5EF4-FFF2-40B4-BE49-F238E27FC236}">
                <a16:creationId xmlns:a16="http://schemas.microsoft.com/office/drawing/2014/main" id="{91DC92F1-FBBE-9520-6539-03EA07CFC3C3}"/>
              </a:ext>
            </a:extLst>
          </p:cNvPr>
          <p:cNvSpPr>
            <a:spLocks noGrp="1"/>
          </p:cNvSpPr>
          <p:nvPr>
            <p:ph idx="1"/>
          </p:nvPr>
        </p:nvSpPr>
        <p:spPr/>
        <p:txBody>
          <a:bodyPr/>
          <a:lstStyle/>
          <a:p>
            <a:r>
              <a:rPr lang="da-DK" dirty="0"/>
              <a:t>Bliver man lykkelig af at have penge?</a:t>
            </a:r>
          </a:p>
          <a:p>
            <a:pPr lvl="1"/>
            <a:r>
              <a:rPr lang="da-DK" dirty="0"/>
              <a:t>Hvis ja, hvorfor? Hvis nej, hvorfor ikke?</a:t>
            </a:r>
          </a:p>
          <a:p>
            <a:endParaRPr lang="da-DK" dirty="0"/>
          </a:p>
          <a:p>
            <a:r>
              <a:rPr lang="da-DK" dirty="0"/>
              <a:t>Bliver man lykkelig af at bruge penge?</a:t>
            </a:r>
          </a:p>
          <a:p>
            <a:pPr lvl="1"/>
            <a:r>
              <a:rPr lang="da-DK" dirty="0"/>
              <a:t>Hvis ja, hvorfor? Hvis nej, hvorfor ikke?</a:t>
            </a:r>
          </a:p>
          <a:p>
            <a:pPr lvl="1"/>
            <a:endParaRPr lang="da-DK" dirty="0"/>
          </a:p>
          <a:p>
            <a:endParaRPr lang="da-DK" dirty="0"/>
          </a:p>
          <a:p>
            <a:endParaRPr lang="da-DK" dirty="0"/>
          </a:p>
          <a:p>
            <a:endParaRPr lang="da-DK" dirty="0"/>
          </a:p>
          <a:p>
            <a:endParaRPr lang="da-DK" dirty="0"/>
          </a:p>
        </p:txBody>
      </p:sp>
    </p:spTree>
    <p:extLst>
      <p:ext uri="{BB962C8B-B14F-4D97-AF65-F5344CB8AC3E}">
        <p14:creationId xmlns:p14="http://schemas.microsoft.com/office/powerpoint/2010/main" val="822657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552B01-0940-89FF-E463-EB9DCFD462E9}"/>
              </a:ext>
            </a:extLst>
          </p:cNvPr>
          <p:cNvSpPr>
            <a:spLocks noGrp="1"/>
          </p:cNvSpPr>
          <p:nvPr>
            <p:ph type="title"/>
          </p:nvPr>
        </p:nvSpPr>
        <p:spPr/>
        <p:txBody>
          <a:bodyPr/>
          <a:lstStyle/>
          <a:p>
            <a:pPr algn="ctr"/>
            <a:r>
              <a:rPr lang="da-DK" dirty="0"/>
              <a:t>Sammenhæng mellem ”lykke” og indkomst</a:t>
            </a:r>
          </a:p>
        </p:txBody>
      </p:sp>
      <p:pic>
        <p:nvPicPr>
          <p:cNvPr id="5" name="Pladsholder til indhold 4" descr="Et billede, der indeholder tekst, skærmbillede, nummer/tal, Font/skrifttype&#10;&#10;Indhold genereret af kunstig intelligens kan være forkert.">
            <a:extLst>
              <a:ext uri="{FF2B5EF4-FFF2-40B4-BE49-F238E27FC236}">
                <a16:creationId xmlns:a16="http://schemas.microsoft.com/office/drawing/2014/main" id="{ADBFC9BF-B923-C337-3AFF-6D4443D7826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7948" y="1542096"/>
            <a:ext cx="7992888" cy="5315904"/>
          </a:xfrm>
        </p:spPr>
      </p:pic>
    </p:spTree>
    <p:extLst>
      <p:ext uri="{BB962C8B-B14F-4D97-AF65-F5344CB8AC3E}">
        <p14:creationId xmlns:p14="http://schemas.microsoft.com/office/powerpoint/2010/main" val="3771118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C8ADAA-1494-6FDB-F073-9E399901932F}"/>
              </a:ext>
            </a:extLst>
          </p:cNvPr>
          <p:cNvSpPr>
            <a:spLocks noGrp="1"/>
          </p:cNvSpPr>
          <p:nvPr>
            <p:ph type="title"/>
          </p:nvPr>
        </p:nvSpPr>
        <p:spPr/>
        <p:txBody>
          <a:bodyPr/>
          <a:lstStyle/>
          <a:p>
            <a:pPr algn="ctr"/>
            <a:r>
              <a:rPr lang="da-DK" dirty="0"/>
              <a:t>Hvordan fungerer markedet?</a:t>
            </a:r>
          </a:p>
        </p:txBody>
      </p:sp>
      <p:sp>
        <p:nvSpPr>
          <p:cNvPr id="3" name="Pladsholder til indhold 2">
            <a:extLst>
              <a:ext uri="{FF2B5EF4-FFF2-40B4-BE49-F238E27FC236}">
                <a16:creationId xmlns:a16="http://schemas.microsoft.com/office/drawing/2014/main" id="{FE8B5AE0-2874-772E-F704-16AEEDB1FD6F}"/>
              </a:ext>
            </a:extLst>
          </p:cNvPr>
          <p:cNvSpPr>
            <a:spLocks noGrp="1"/>
          </p:cNvSpPr>
          <p:nvPr>
            <p:ph idx="1"/>
          </p:nvPr>
        </p:nvSpPr>
        <p:spPr/>
        <p:txBody>
          <a:bodyPr>
            <a:normAutofit lnSpcReduction="10000"/>
          </a:bodyPr>
          <a:lstStyle/>
          <a:p>
            <a:r>
              <a:rPr lang="da-DK" dirty="0"/>
              <a:t>Begrebet marked eller markedsplads bruger vi om det sted, hvor købere og sælgere kan mødes og handle. Du handler for eksempel på markedet, hvis du køber en pakke tyggegummi i Netto, </a:t>
            </a:r>
            <a:r>
              <a:rPr lang="da-DK" dirty="0" err="1"/>
              <a:t>netshopper</a:t>
            </a:r>
            <a:r>
              <a:rPr lang="da-DK" dirty="0"/>
              <a:t> nye </a:t>
            </a:r>
            <a:r>
              <a:rPr lang="da-DK" dirty="0" err="1"/>
              <a:t>sneakers</a:t>
            </a:r>
            <a:r>
              <a:rPr lang="da-DK" dirty="0"/>
              <a:t> i den digitale skobutik eller køber en brugt cykel på DBA. </a:t>
            </a:r>
          </a:p>
          <a:p>
            <a:r>
              <a:rPr lang="da-DK" dirty="0"/>
              <a:t>Der er et marked, hvis der er en køber og en sælger, som mødes enten fysisk eller på nettet. Så det er på markedet, danskerne forbruger og tilfredsstiller mange af deres mangel- og vækstbehov, og derfor zoomer vi her lidt ind på sammenhængen mellem husholdninger og virksomheder.</a:t>
            </a:r>
          </a:p>
          <a:p>
            <a:r>
              <a:rPr lang="da-DK" dirty="0"/>
              <a:t>Vores del af verden er karakteriseret ved at være en </a:t>
            </a:r>
            <a:r>
              <a:rPr lang="da-DK" b="1" dirty="0"/>
              <a:t>Markedsøkonomi</a:t>
            </a:r>
            <a:endParaRPr lang="da-DK" dirty="0"/>
          </a:p>
        </p:txBody>
      </p:sp>
    </p:spTree>
    <p:extLst>
      <p:ext uri="{BB962C8B-B14F-4D97-AF65-F5344CB8AC3E}">
        <p14:creationId xmlns:p14="http://schemas.microsoft.com/office/powerpoint/2010/main" val="3620869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8813F4-BF59-7632-C60A-D529A67B1A90}"/>
              </a:ext>
            </a:extLst>
          </p:cNvPr>
          <p:cNvSpPr>
            <a:spLocks noGrp="1"/>
          </p:cNvSpPr>
          <p:nvPr>
            <p:ph type="title"/>
          </p:nvPr>
        </p:nvSpPr>
        <p:spPr/>
        <p:txBody>
          <a:bodyPr/>
          <a:lstStyle/>
          <a:p>
            <a:pPr algn="ctr"/>
            <a:r>
              <a:rPr lang="da-DK" dirty="0"/>
              <a:t>Hvordan fungerer markedet?</a:t>
            </a:r>
          </a:p>
        </p:txBody>
      </p:sp>
      <p:sp>
        <p:nvSpPr>
          <p:cNvPr id="3" name="Pladsholder til indhold 2">
            <a:extLst>
              <a:ext uri="{FF2B5EF4-FFF2-40B4-BE49-F238E27FC236}">
                <a16:creationId xmlns:a16="http://schemas.microsoft.com/office/drawing/2014/main" id="{59A9DF22-7AAE-199D-2697-F695A7DF572A}"/>
              </a:ext>
            </a:extLst>
          </p:cNvPr>
          <p:cNvSpPr>
            <a:spLocks noGrp="1"/>
          </p:cNvSpPr>
          <p:nvPr>
            <p:ph idx="1"/>
          </p:nvPr>
        </p:nvSpPr>
        <p:spPr/>
        <p:txBody>
          <a:bodyPr/>
          <a:lstStyle/>
          <a:p>
            <a:r>
              <a:rPr lang="da-DK" dirty="0"/>
              <a:t>På markedet er der en helt afgørende mekanisme, som bestemmer prisen på en vare eller en tjeneste. Den kalder vi for </a:t>
            </a:r>
            <a:r>
              <a:rPr lang="da-DK" b="1" dirty="0"/>
              <a:t>markedsmekanismen</a:t>
            </a:r>
            <a:r>
              <a:rPr lang="da-DK" dirty="0"/>
              <a:t>, og det er sammenhængen mellem udbud og efterspørgsel, der bestemmer priser på varer og tjenester. </a:t>
            </a:r>
          </a:p>
          <a:p>
            <a:r>
              <a:rPr lang="da-DK" dirty="0"/>
              <a:t>Med </a:t>
            </a:r>
            <a:r>
              <a:rPr lang="da-DK" b="1" dirty="0"/>
              <a:t>udbud</a:t>
            </a:r>
            <a:r>
              <a:rPr lang="da-DK" dirty="0"/>
              <a:t> forstås den mængde af varer og tjenester, som tilbydes på markedet af virksomhederne.</a:t>
            </a:r>
          </a:p>
          <a:p>
            <a:r>
              <a:rPr lang="da-DK" dirty="0"/>
              <a:t>Med </a:t>
            </a:r>
            <a:r>
              <a:rPr lang="da-DK" b="1" dirty="0"/>
              <a:t>efterspørgsel</a:t>
            </a:r>
            <a:r>
              <a:rPr lang="da-DK" dirty="0"/>
              <a:t> forstås den mængde af varer og tjenester som husholdningerne og det offentlige gerne vil forbruge</a:t>
            </a:r>
          </a:p>
          <a:p>
            <a:endParaRPr lang="da-DK" dirty="0"/>
          </a:p>
        </p:txBody>
      </p:sp>
    </p:spTree>
    <p:extLst>
      <p:ext uri="{BB962C8B-B14F-4D97-AF65-F5344CB8AC3E}">
        <p14:creationId xmlns:p14="http://schemas.microsoft.com/office/powerpoint/2010/main" val="1896927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11750A-9BE6-C6C0-E787-15190CE2F1B6}"/>
              </a:ext>
            </a:extLst>
          </p:cNvPr>
          <p:cNvSpPr>
            <a:spLocks noGrp="1"/>
          </p:cNvSpPr>
          <p:nvPr>
            <p:ph type="title"/>
          </p:nvPr>
        </p:nvSpPr>
        <p:spPr/>
        <p:txBody>
          <a:bodyPr/>
          <a:lstStyle/>
          <a:p>
            <a:pPr algn="ctr"/>
            <a:r>
              <a:rPr lang="da-DK" dirty="0"/>
              <a:t>Hvordan fungerer markedet?</a:t>
            </a:r>
          </a:p>
        </p:txBody>
      </p:sp>
      <p:sp>
        <p:nvSpPr>
          <p:cNvPr id="3" name="Pladsholder til indhold 2">
            <a:extLst>
              <a:ext uri="{FF2B5EF4-FFF2-40B4-BE49-F238E27FC236}">
                <a16:creationId xmlns:a16="http://schemas.microsoft.com/office/drawing/2014/main" id="{660225F7-B762-6E0E-4F13-0DFE039C29A0}"/>
              </a:ext>
            </a:extLst>
          </p:cNvPr>
          <p:cNvSpPr>
            <a:spLocks noGrp="1"/>
          </p:cNvSpPr>
          <p:nvPr>
            <p:ph sz="half" idx="1"/>
          </p:nvPr>
        </p:nvSpPr>
        <p:spPr/>
        <p:txBody>
          <a:bodyPr/>
          <a:lstStyle/>
          <a:p>
            <a:r>
              <a:rPr lang="da-DK" dirty="0"/>
              <a:t>På markedet mødes købere og sælgere af produkter og prisen bestemmes af hvor mange der vil købe og hvor mange der sælger et givent produkt.</a:t>
            </a:r>
          </a:p>
          <a:p>
            <a:r>
              <a:rPr lang="da-DK" dirty="0"/>
              <a:t>Virksomheders behov for at tjene penge matches af forbrugerens behov for at købe en given vare.</a:t>
            </a:r>
          </a:p>
          <a:p>
            <a:endParaRPr lang="da-DK" dirty="0"/>
          </a:p>
        </p:txBody>
      </p:sp>
      <p:pic>
        <p:nvPicPr>
          <p:cNvPr id="6" name="Pladsholder til indhold 5" descr="Et billede, der indeholder tekst, skærmbillede, Font/skrifttype, Tryk&#10;&#10;Indhold genereret af kunstig intelligens kan være forkert.">
            <a:extLst>
              <a:ext uri="{FF2B5EF4-FFF2-40B4-BE49-F238E27FC236}">
                <a16:creationId xmlns:a16="http://schemas.microsoft.com/office/drawing/2014/main" id="{64607F5F-8941-5997-79EB-61F30FD2CD7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62688" y="1953428"/>
            <a:ext cx="4708525" cy="4094144"/>
          </a:xfrm>
        </p:spPr>
      </p:pic>
    </p:spTree>
    <p:extLst>
      <p:ext uri="{BB962C8B-B14F-4D97-AF65-F5344CB8AC3E}">
        <p14:creationId xmlns:p14="http://schemas.microsoft.com/office/powerpoint/2010/main" val="2384672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E2DB98-D85C-BDCD-1925-DEA92B3BC11E}"/>
              </a:ext>
            </a:extLst>
          </p:cNvPr>
          <p:cNvSpPr>
            <a:spLocks noGrp="1"/>
          </p:cNvSpPr>
          <p:nvPr>
            <p:ph type="title"/>
          </p:nvPr>
        </p:nvSpPr>
        <p:spPr/>
        <p:txBody>
          <a:bodyPr/>
          <a:lstStyle/>
          <a:p>
            <a:pPr algn="ctr"/>
            <a:r>
              <a:rPr lang="da-DK" dirty="0"/>
              <a:t>Økonomiske antagelser</a:t>
            </a:r>
          </a:p>
        </p:txBody>
      </p:sp>
      <p:sp>
        <p:nvSpPr>
          <p:cNvPr id="5" name="Pladsholder til indhold 4">
            <a:extLst>
              <a:ext uri="{FF2B5EF4-FFF2-40B4-BE49-F238E27FC236}">
                <a16:creationId xmlns:a16="http://schemas.microsoft.com/office/drawing/2014/main" id="{2662A952-4771-32AF-39EA-CD6C5A8C4D02}"/>
              </a:ext>
            </a:extLst>
          </p:cNvPr>
          <p:cNvSpPr>
            <a:spLocks noGrp="1"/>
          </p:cNvSpPr>
          <p:nvPr>
            <p:ph idx="1"/>
          </p:nvPr>
        </p:nvSpPr>
        <p:spPr/>
        <p:txBody>
          <a:bodyPr/>
          <a:lstStyle/>
          <a:p>
            <a:r>
              <a:rPr lang="da-DK" dirty="0"/>
              <a:t>I økonomi antager vi, at alle aktører er rationelle – hvis to produkter er ens på alle væsentlige parametre vil vi vælge den billigste.</a:t>
            </a:r>
          </a:p>
          <a:p>
            <a:pPr lvl="1"/>
            <a:r>
              <a:rPr lang="da-DK" dirty="0"/>
              <a:t>Girl </a:t>
            </a:r>
            <a:r>
              <a:rPr lang="da-DK" dirty="0" err="1"/>
              <a:t>math</a:t>
            </a:r>
            <a:r>
              <a:rPr lang="da-DK" dirty="0"/>
              <a:t>????</a:t>
            </a:r>
          </a:p>
          <a:p>
            <a:r>
              <a:rPr lang="da-DK" dirty="0"/>
              <a:t>Vi antager at alle aktører har fuld information om markedet</a:t>
            </a:r>
          </a:p>
          <a:p>
            <a:pPr lvl="1"/>
            <a:r>
              <a:rPr lang="da-DK" dirty="0"/>
              <a:t>Foretager vi dybdegående research af alt inden vi køber det?</a:t>
            </a:r>
          </a:p>
          <a:p>
            <a:endParaRPr lang="da-DK" dirty="0"/>
          </a:p>
          <a:p>
            <a:r>
              <a:rPr lang="da-DK" dirty="0"/>
              <a:t>Men det er nok ikke helt ved siden af alligevel.</a:t>
            </a:r>
          </a:p>
        </p:txBody>
      </p:sp>
    </p:spTree>
    <p:extLst>
      <p:ext uri="{BB962C8B-B14F-4D97-AF65-F5344CB8AC3E}">
        <p14:creationId xmlns:p14="http://schemas.microsoft.com/office/powerpoint/2010/main" val="931132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FD7DDF-89FE-934A-41DA-6F94718F86CA}"/>
              </a:ext>
            </a:extLst>
          </p:cNvPr>
          <p:cNvSpPr>
            <a:spLocks noGrp="1"/>
          </p:cNvSpPr>
          <p:nvPr>
            <p:ph type="title"/>
          </p:nvPr>
        </p:nvSpPr>
        <p:spPr/>
        <p:txBody>
          <a:bodyPr/>
          <a:lstStyle/>
          <a:p>
            <a:pPr algn="ctr"/>
            <a:r>
              <a:rPr lang="da-DK" dirty="0" err="1"/>
              <a:t>SAmfundsøkonomi</a:t>
            </a:r>
            <a:endParaRPr lang="da-DK" dirty="0"/>
          </a:p>
        </p:txBody>
      </p:sp>
      <p:sp>
        <p:nvSpPr>
          <p:cNvPr id="3" name="Pladsholder til indhold 2">
            <a:extLst>
              <a:ext uri="{FF2B5EF4-FFF2-40B4-BE49-F238E27FC236}">
                <a16:creationId xmlns:a16="http://schemas.microsoft.com/office/drawing/2014/main" id="{503C1D21-59E9-AE3A-5411-639E98E21862}"/>
              </a:ext>
            </a:extLst>
          </p:cNvPr>
          <p:cNvSpPr>
            <a:spLocks noGrp="1"/>
          </p:cNvSpPr>
          <p:nvPr>
            <p:ph idx="1"/>
          </p:nvPr>
        </p:nvSpPr>
        <p:spPr/>
        <p:txBody>
          <a:bodyPr>
            <a:normAutofit fontScale="92500" lnSpcReduction="10000"/>
          </a:bodyPr>
          <a:lstStyle/>
          <a:p>
            <a:r>
              <a:rPr lang="da-DK" dirty="0"/>
              <a:t>I samfundsfag (og senere International Økonomi) har vi fokus på samfundsøkonomien.</a:t>
            </a:r>
          </a:p>
          <a:p>
            <a:r>
              <a:rPr lang="da-DK" dirty="0"/>
              <a:t>Det vil sige – Samfundets behov og hvordan økonomiske ressourcer fordeles i samfundet.</a:t>
            </a:r>
          </a:p>
          <a:p>
            <a:r>
              <a:rPr lang="da-DK" dirty="0"/>
              <a:t>Samfundet har begrænsede ressourcer og derfor skal de fordeles</a:t>
            </a:r>
          </a:p>
          <a:p>
            <a:r>
              <a:rPr lang="da-DK" dirty="0"/>
              <a:t>For eksempel er rent drikkevand, uddannelse og lægehjælp begrænsede ressourcer, som fordeles i samfundet. Det er også samfundsøkonomi at finde løsninger på mange af de problemer, der opstår med forbrug og produktion, for eksempel klimabelastende CO2-udledning, nedlukkede virksomheder i </a:t>
            </a:r>
            <a:r>
              <a:rPr lang="da-DK" dirty="0" err="1"/>
              <a:t>coronakrisen</a:t>
            </a:r>
            <a:r>
              <a:rPr lang="da-DK" dirty="0"/>
              <a:t> eller oprydning efter plastikforurening i havet. Og så handler samfundsøkonomi også om at undersøge, hvordan dansk økonomi fungerer, udvikler sig og kan påvirkes politisk.</a:t>
            </a:r>
          </a:p>
        </p:txBody>
      </p:sp>
    </p:spTree>
    <p:extLst>
      <p:ext uri="{BB962C8B-B14F-4D97-AF65-F5344CB8AC3E}">
        <p14:creationId xmlns:p14="http://schemas.microsoft.com/office/powerpoint/2010/main" val="1411998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AC7439-3C21-07C4-2800-31270DF49D26}"/>
              </a:ext>
            </a:extLst>
          </p:cNvPr>
          <p:cNvSpPr>
            <a:spLocks noGrp="1"/>
          </p:cNvSpPr>
          <p:nvPr>
            <p:ph type="title"/>
          </p:nvPr>
        </p:nvSpPr>
        <p:spPr/>
        <p:txBody>
          <a:bodyPr/>
          <a:lstStyle/>
          <a:p>
            <a:pPr algn="ctr"/>
            <a:r>
              <a:rPr lang="da-DK" dirty="0"/>
              <a:t>Det økonomiske kredsløb</a:t>
            </a:r>
          </a:p>
        </p:txBody>
      </p:sp>
      <p:sp>
        <p:nvSpPr>
          <p:cNvPr id="3" name="Pladsholder til indhold 2">
            <a:extLst>
              <a:ext uri="{FF2B5EF4-FFF2-40B4-BE49-F238E27FC236}">
                <a16:creationId xmlns:a16="http://schemas.microsoft.com/office/drawing/2014/main" id="{51410841-BF09-9A57-F783-F539E99343D5}"/>
              </a:ext>
            </a:extLst>
          </p:cNvPr>
          <p:cNvSpPr>
            <a:spLocks noGrp="1"/>
          </p:cNvSpPr>
          <p:nvPr>
            <p:ph idx="1"/>
          </p:nvPr>
        </p:nvSpPr>
        <p:spPr/>
        <p:txBody>
          <a:bodyPr/>
          <a:lstStyle/>
          <a:p>
            <a:r>
              <a:rPr lang="da-DK" dirty="0"/>
              <a:t>Kan vi huske det fra ØG? </a:t>
            </a:r>
            <a:r>
              <a:rPr lang="da-DK" dirty="0">
                <a:sym typeface="Wingdings" panose="05000000000000000000" pitchFamily="2" charset="2"/>
              </a:rPr>
              <a:t></a:t>
            </a:r>
          </a:p>
          <a:p>
            <a:endParaRPr lang="da-DK" dirty="0">
              <a:sym typeface="Wingdings" panose="05000000000000000000" pitchFamily="2" charset="2"/>
            </a:endParaRPr>
          </a:p>
          <a:p>
            <a:r>
              <a:rPr lang="da-DK" dirty="0">
                <a:sym typeface="Wingdings" panose="05000000000000000000" pitchFamily="2" charset="2"/>
              </a:rPr>
              <a:t>Vi tegner det lige på tavlen…</a:t>
            </a:r>
            <a:endParaRPr lang="da-DK" dirty="0"/>
          </a:p>
        </p:txBody>
      </p:sp>
    </p:spTree>
    <p:extLst>
      <p:ext uri="{BB962C8B-B14F-4D97-AF65-F5344CB8AC3E}">
        <p14:creationId xmlns:p14="http://schemas.microsoft.com/office/powerpoint/2010/main" val="423382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543913-E224-4E6A-DEE2-EA8FC64D06DC}"/>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B1297987-557D-CC15-6F20-02A241128795}"/>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1130848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DD76ED-225E-ED02-60C5-94C30135ED56}"/>
              </a:ext>
            </a:extLst>
          </p:cNvPr>
          <p:cNvSpPr>
            <a:spLocks noGrp="1"/>
          </p:cNvSpPr>
          <p:nvPr>
            <p:ph type="title"/>
          </p:nvPr>
        </p:nvSpPr>
        <p:spPr/>
        <p:txBody>
          <a:bodyPr/>
          <a:lstStyle/>
          <a:p>
            <a:pPr algn="ctr"/>
            <a:r>
              <a:rPr lang="da-DK" dirty="0" err="1"/>
              <a:t>OPgave</a:t>
            </a:r>
            <a:endParaRPr lang="da-DK" dirty="0"/>
          </a:p>
        </p:txBody>
      </p:sp>
      <p:sp>
        <p:nvSpPr>
          <p:cNvPr id="3" name="Pladsholder til indhold 2">
            <a:extLst>
              <a:ext uri="{FF2B5EF4-FFF2-40B4-BE49-F238E27FC236}">
                <a16:creationId xmlns:a16="http://schemas.microsoft.com/office/drawing/2014/main" id="{3047DE15-DD26-11AB-3356-BF099290B929}"/>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3768965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Metadata/LabelInfo.xml><?xml version="1.0" encoding="utf-8"?>
<clbl:labelList xmlns:clbl="http://schemas.microsoft.com/office/2020/mipLabelMetadata">
  <clbl:label id="{1b29427a-4ed3-4f0e-a3ff-ced1342f64ac}" enabled="0" method="" siteId="{1b29427a-4ed3-4f0e-a3ff-ced1342f64ac}" removed="1"/>
</clbl:labelList>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2861</TotalTime>
  <Words>681</Words>
  <Application>Microsoft Office PowerPoint</Application>
  <PresentationFormat>Brugerdefineret</PresentationFormat>
  <Paragraphs>67</Paragraphs>
  <Slides>15</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15</vt:i4>
      </vt:variant>
    </vt:vector>
  </HeadingPairs>
  <TitlesOfParts>
    <vt:vector size="19" baseType="lpstr">
      <vt:lpstr>Arial</vt:lpstr>
      <vt:lpstr>Century Gothic</vt:lpstr>
      <vt:lpstr>Wingdings</vt:lpstr>
      <vt:lpstr>Præsentation med verden 16x9</vt:lpstr>
      <vt:lpstr>Nyt forløb!</vt:lpstr>
      <vt:lpstr>Dagens program</vt:lpstr>
      <vt:lpstr>Nyt forløb!</vt:lpstr>
      <vt:lpstr>Økonomiske ressourcer</vt:lpstr>
      <vt:lpstr>Privatøkonomi</vt:lpstr>
      <vt:lpstr>Privatøkonomi</vt:lpstr>
      <vt:lpstr>Sammenhæng mellem ”lykke” og indkomst</vt:lpstr>
      <vt:lpstr>Hvordan fungerer markedet?</vt:lpstr>
      <vt:lpstr>Hvordan fungerer markedet?</vt:lpstr>
      <vt:lpstr>Hvordan fungerer markedet?</vt:lpstr>
      <vt:lpstr>Økonomiske antagelser</vt:lpstr>
      <vt:lpstr>SAmfundsøkonomi</vt:lpstr>
      <vt:lpstr>Det økonomiske kredsløb</vt:lpstr>
      <vt:lpstr>Pause</vt:lpstr>
      <vt:lpstr>OPgave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2025-02-25T07:47:11Z</dcterms:created>
  <dcterms:modified xsi:type="dcterms:W3CDTF">2025-02-27T07:28:46Z</dcterms:modified>
</cp:coreProperties>
</file>