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886" autoAdjust="0"/>
  </p:normalViewPr>
  <p:slideViewPr>
    <p:cSldViewPr>
      <p:cViewPr>
        <p:scale>
          <a:sx n="69" d="100"/>
          <a:sy n="69" d="100"/>
        </p:scale>
        <p:origin x="564" y="6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03-03-2025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03-03-2025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03-03-2025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03-03-2025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oa.systime.dk/?id=7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m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Prøve uden hjælpemidler 3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Valuta, nationalbanken, pengepolitik, makroøkonomisk landeanalyse, inflation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3AFCE-DF70-9B09-B139-C3A876485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Valuta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EB4822-3A0F-FB82-DEF1-0B576E319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danske krone er svækket over for Euroen når kursen bliver højere end 746 danske kroner for 100 euro</a:t>
            </a:r>
          </a:p>
          <a:p>
            <a:r>
              <a:rPr lang="da-DK" dirty="0"/>
              <a:t>Den danske krone er styrket over for Euroen når kursen bliver lavere end 746 danske kroner for 100 euro</a:t>
            </a:r>
          </a:p>
          <a:p>
            <a:r>
              <a:rPr lang="da-DK" dirty="0"/>
              <a:t>En svækket valuta fører til en styrket pris konkurrenceevne</a:t>
            </a:r>
          </a:p>
          <a:p>
            <a:r>
              <a:rPr lang="da-DK" dirty="0"/>
              <a:t>En styrket valuta fører til en svækket priskonkurrenceevne</a:t>
            </a:r>
          </a:p>
          <a:p>
            <a:r>
              <a:rPr lang="da-DK" dirty="0"/>
              <a:t>Danmark har fastkurspolitik med Euroen, dvs. nationalbankens primære opgave er at holde kursen på 746 = 100.</a:t>
            </a:r>
          </a:p>
        </p:txBody>
      </p:sp>
    </p:spTree>
    <p:extLst>
      <p:ext uri="{BB962C8B-B14F-4D97-AF65-F5344CB8AC3E}">
        <p14:creationId xmlns:p14="http://schemas.microsoft.com/office/powerpoint/2010/main" val="429262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12C98-BE17-0DA4-8ECE-D2169ED83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Valutakurssystemer</a:t>
            </a:r>
          </a:p>
        </p:txBody>
      </p:sp>
      <p:pic>
        <p:nvPicPr>
          <p:cNvPr id="5" name="Pladsholder til indhold 4" descr="Et billede, der indeholder tekst, skærmbillede, Font/skrifttype, diagram&#10;&#10;Indhold genereret af kunstig intelligens kan være forkert.">
            <a:extLst>
              <a:ext uri="{FF2B5EF4-FFF2-40B4-BE49-F238E27FC236}">
                <a16:creationId xmlns:a16="http://schemas.microsoft.com/office/drawing/2014/main" id="{AFA7342B-99DA-496C-2B0D-A6C1447DD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04" y="1988840"/>
            <a:ext cx="5943905" cy="3727642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F555F736-3069-0D0B-A3AC-0C657D59AAE9}"/>
              </a:ext>
            </a:extLst>
          </p:cNvPr>
          <p:cNvSpPr txBox="1"/>
          <p:nvPr/>
        </p:nvSpPr>
        <p:spPr>
          <a:xfrm>
            <a:off x="7822604" y="1988840"/>
            <a:ext cx="3672408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Eksempel på spørgsmål: 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da-DK" sz="2400" dirty="0"/>
              <a:t>Forklar de fire valutakurssystemer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endParaRPr lang="da-DK" sz="2400" dirty="0"/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da-DK" sz="2400" dirty="0"/>
              <a:t>Hvilket valutakurssystem har vi i Danmark?</a:t>
            </a:r>
          </a:p>
        </p:txBody>
      </p:sp>
    </p:spTree>
    <p:extLst>
      <p:ext uri="{BB962C8B-B14F-4D97-AF65-F5344CB8AC3E}">
        <p14:creationId xmlns:p14="http://schemas.microsoft.com/office/powerpoint/2010/main" val="318284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8A704-75DE-4641-F370-DA1A0091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Nationalbanken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5C0CE3C-A97D-A488-2C2C-F75516361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Nationalbanken er bankernes bank</a:t>
            </a:r>
          </a:p>
          <a:p>
            <a:r>
              <a:rPr lang="da-DK" dirty="0"/>
              <a:t>Dens opgaver er at sikre finansiel stabililet, gør at vi har sikre betalinger, sikre stabile priser og holde kursen på 746 i forhold til Euro.</a:t>
            </a:r>
          </a:p>
          <a:p>
            <a:r>
              <a:rPr lang="da-DK" dirty="0"/>
              <a:t>Nationalbanken kan ændre renten eller udbyde/efterspørge valuta for at holde kursen på Euro</a:t>
            </a:r>
          </a:p>
          <a:p>
            <a:r>
              <a:rPr lang="da-DK" dirty="0"/>
              <a:t>Rentenedsættelse og udbyde kroner svækker kronekursen</a:t>
            </a:r>
          </a:p>
          <a:p>
            <a:r>
              <a:rPr lang="da-DK" dirty="0"/>
              <a:t>Hæve renten og efterspørge kroner styrker kronekursen</a:t>
            </a:r>
          </a:p>
          <a:p>
            <a:r>
              <a:rPr lang="da-DK" dirty="0"/>
              <a:t>Eksempel på spørgsmål: Kronen er ved at blive for svag over for euroen, hvad vil du gøre?</a:t>
            </a:r>
          </a:p>
        </p:txBody>
      </p:sp>
    </p:spTree>
    <p:extLst>
      <p:ext uri="{BB962C8B-B14F-4D97-AF65-F5344CB8AC3E}">
        <p14:creationId xmlns:p14="http://schemas.microsoft.com/office/powerpoint/2010/main" val="267196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5DA29-AA8E-317C-41C2-C3C96F5C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Makroøkonomisk landeanalyse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1E763A-B6E9-5FB9-D08B-030DF1796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https://ioa.systime.dk/?id=71</a:t>
            </a:r>
            <a:endParaRPr lang="da-DK" dirty="0"/>
          </a:p>
          <a:p>
            <a:r>
              <a:rPr lang="da-DK" dirty="0"/>
              <a:t>På linket findes en oversigt over de nøgletal der bør anvendes i en makroøkonomisk landeanalyse</a:t>
            </a:r>
          </a:p>
          <a:p>
            <a:r>
              <a:rPr lang="da-DK" dirty="0"/>
              <a:t>I skal kunne forklare hvilke økonomiske nøgletal man anvender i en makroøkonomisk landeanalyse og hvordan man tolker på dem.</a:t>
            </a:r>
          </a:p>
        </p:txBody>
      </p:sp>
    </p:spTree>
    <p:extLst>
      <p:ext uri="{BB962C8B-B14F-4D97-AF65-F5344CB8AC3E}">
        <p14:creationId xmlns:p14="http://schemas.microsoft.com/office/powerpoint/2010/main" val="375187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28A1D1-156D-BF9B-6255-B4EAA153C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Pengepolitik</a:t>
            </a:r>
          </a:p>
        </p:txBody>
      </p:sp>
      <p:pic>
        <p:nvPicPr>
          <p:cNvPr id="5" name="Pladsholder til indhold 4" descr="Et billede, der indeholder tekst, Font/skrifttype, linje/række, skærmbillede&#10;&#10;Indhold genereret af kunstig intelligens kan være forkert.">
            <a:extLst>
              <a:ext uri="{FF2B5EF4-FFF2-40B4-BE49-F238E27FC236}">
                <a16:creationId xmlns:a16="http://schemas.microsoft.com/office/drawing/2014/main" id="{E04D16F1-1886-5CF9-A7CF-E63D7838D8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6" y="2912430"/>
            <a:ext cx="4642089" cy="1047804"/>
          </a:xfrm>
        </p:spPr>
      </p:pic>
      <p:pic>
        <p:nvPicPr>
          <p:cNvPr id="7" name="Billede 6" descr="Et billede, der indeholder tekst, skærmbillede, Font/skrifttype, nummer/tal&#10;&#10;Indhold genereret af kunstig intelligens kan være forkert.">
            <a:extLst>
              <a:ext uri="{FF2B5EF4-FFF2-40B4-BE49-F238E27FC236}">
                <a16:creationId xmlns:a16="http://schemas.microsoft.com/office/drawing/2014/main" id="{DC8C15CB-8DE0-E4BD-EC53-C63F19B95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476" y="1573312"/>
            <a:ext cx="4642089" cy="3469903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69B8A95D-458E-0DB4-8AB5-D50FEAEBF7C6}"/>
              </a:ext>
            </a:extLst>
          </p:cNvPr>
          <p:cNvSpPr txBox="1"/>
          <p:nvPr/>
        </p:nvSpPr>
        <p:spPr>
          <a:xfrm>
            <a:off x="189756" y="4164238"/>
            <a:ext cx="3096344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Stram pengepolitik kan derfor tages i anvendelse, hvis man ønsker at lægge en dæmper på den økonomiske udvikling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.</a:t>
            </a:r>
            <a:endParaRPr lang="da-DK" sz="2400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0E403047-5A81-C332-7166-2775A7C25EAD}"/>
              </a:ext>
            </a:extLst>
          </p:cNvPr>
          <p:cNvSpPr txBox="1"/>
          <p:nvPr/>
        </p:nvSpPr>
        <p:spPr>
          <a:xfrm>
            <a:off x="3317345" y="4195086"/>
            <a:ext cx="2916325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Stram pengepolitik vil altså generelt øge valutaindstrømningen (eller dæmpe valutaudstrømningen)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.</a:t>
            </a:r>
            <a:endParaRPr lang="da-DK" sz="2400" dirty="0"/>
          </a:p>
        </p:txBody>
      </p:sp>
      <p:pic>
        <p:nvPicPr>
          <p:cNvPr id="11" name="Billede 10" descr="Et billede, der indeholder tekst, skærmbillede, Font/skrifttype, algebra&#10;&#10;Indhold genereret af kunstig intelligens kan være forkert.">
            <a:extLst>
              <a:ext uri="{FF2B5EF4-FFF2-40B4-BE49-F238E27FC236}">
                <a16:creationId xmlns:a16="http://schemas.microsoft.com/office/drawing/2014/main" id="{15209B4F-DBE8-132A-2B16-91A486359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04" y="1511072"/>
            <a:ext cx="4242018" cy="1333569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B5B5A8D3-875C-0BA7-BEEC-2EC56652EEF8}"/>
              </a:ext>
            </a:extLst>
          </p:cNvPr>
          <p:cNvSpPr txBox="1"/>
          <p:nvPr/>
        </p:nvSpPr>
        <p:spPr>
          <a:xfrm>
            <a:off x="6198749" y="5157192"/>
            <a:ext cx="60486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000" b="1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Lempelig pengepolitik</a:t>
            </a:r>
            <a:r>
              <a:rPr lang="da-DK" sz="20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– faldende rente og bedre kreditmuligheder – har nøjagtig den modsatte virkning på samfundsøkonomien: efterspørgslen øges, og valutaindstrømningen mindskes.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3926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FC89C2-CFDC-74CB-3FDA-82DF21A8E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Inflation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AAC76DB-CCD9-4AF3-54D9-8629528C2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Efterspørgselsinflation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Omkostningsinflation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Importeret inflation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Udbudschok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Forventet inflation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a-DK" dirty="0"/>
              <a:t>Pengemængdeinflation</a:t>
            </a:r>
          </a:p>
          <a:p>
            <a:endParaRPr lang="da-DK" dirty="0"/>
          </a:p>
          <a:p>
            <a:r>
              <a:rPr lang="da-DK" dirty="0"/>
              <a:t>Eksempel på spørgsmål: Forklar hvilke typer af inflation der findes?</a:t>
            </a:r>
          </a:p>
        </p:txBody>
      </p:sp>
    </p:spTree>
    <p:extLst>
      <p:ext uri="{BB962C8B-B14F-4D97-AF65-F5344CB8AC3E}">
        <p14:creationId xmlns:p14="http://schemas.microsoft.com/office/powerpoint/2010/main" val="111332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51</TotalTime>
  <Words>314</Words>
  <Application>Microsoft Office PowerPoint</Application>
  <PresentationFormat>Brugerdefineret</PresentationFormat>
  <Paragraphs>39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Noto Sans</vt:lpstr>
      <vt:lpstr>Præsentation med verden 16x9</vt:lpstr>
      <vt:lpstr>Prøve uden hjælpemidler 3</vt:lpstr>
      <vt:lpstr>Valuta</vt:lpstr>
      <vt:lpstr>Valutakurssystemer</vt:lpstr>
      <vt:lpstr>Nationalbanken</vt:lpstr>
      <vt:lpstr>Makroøkonomisk landeanalyse</vt:lpstr>
      <vt:lpstr>Pengepolitik</vt:lpstr>
      <vt:lpstr>Inflation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2025-03-03T11:18:27Z</dcterms:created>
  <dcterms:modified xsi:type="dcterms:W3CDTF">2025-03-03T12:10:20Z</dcterms:modified>
</cp:coreProperties>
</file>