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88825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02C7C9-32E1-4A5F-AF10-F3640004BDAD}" v="1" dt="2025-03-10T07:05:43.417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86" autoAdjust="0"/>
  </p:normalViewPr>
  <p:slideViewPr>
    <p:cSldViewPr>
      <p:cViewPr varScale="1">
        <p:scale>
          <a:sx n="70" d="100"/>
          <a:sy n="70" d="100"/>
        </p:scale>
        <p:origin x="536" y="5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295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lting Keller (LNKE - Underviser - VE - AK)" userId="0f8b2343-f0d9-4667-9071-fe4d1167a82f" providerId="ADAL" clId="{AD02C7C9-32E1-4A5F-AF10-F3640004BDAD}"/>
    <pc:docChg chg="modSld">
      <pc:chgData name="Lennart Nelting Keller (LNKE - Underviser - VE - AK)" userId="0f8b2343-f0d9-4667-9071-fe4d1167a82f" providerId="ADAL" clId="{AD02C7C9-32E1-4A5F-AF10-F3640004BDAD}" dt="2025-03-10T07:05:43.417" v="3" actId="20577"/>
      <pc:docMkLst>
        <pc:docMk/>
      </pc:docMkLst>
      <pc:sldChg chg="modSp mod">
        <pc:chgData name="Lennart Nelting Keller (LNKE - Underviser - VE - AK)" userId="0f8b2343-f0d9-4667-9071-fe4d1167a82f" providerId="ADAL" clId="{AD02C7C9-32E1-4A5F-AF10-F3640004BDAD}" dt="2025-03-10T07:05:43.417" v="3" actId="20577"/>
        <pc:sldMkLst>
          <pc:docMk/>
          <pc:sldMk cId="3292511627" sldId="261"/>
        </pc:sldMkLst>
        <pc:spChg chg="mod">
          <ac:chgData name="Lennart Nelting Keller (LNKE - Underviser - VE - AK)" userId="0f8b2343-f0d9-4667-9071-fe4d1167a82f" providerId="ADAL" clId="{AD02C7C9-32E1-4A5F-AF10-F3640004BDAD}" dt="2025-03-10T07:05:43.417" v="3" actId="20577"/>
          <ac:spMkLst>
            <pc:docMk/>
            <pc:sldMk cId="3292511627" sldId="261"/>
            <ac:spMk id="3" creationId="{64B5FD9F-B083-2E33-E72F-599FCC1BC35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12C811-E921-4FDA-B1B6-7D95825DC33E}" type="datetime1">
              <a:rPr lang="da-DK" smtClean="0"/>
              <a:t>10-03-2025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5B1A0-17BF-4B62-88BF-5EB76D35A279}" type="datetime1">
              <a:rPr lang="da-DK" smtClean="0"/>
              <a:pPr/>
              <a:t>10-03-2025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3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mbinationstegning 6" descr="Verdenskort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da-DK" noProof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424E2-5020-4EC7-B0B7-C1315A438B9D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F6BA7-8AE6-4CE2-9759-98EA26E5787C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89840D-4430-4FFF-BFDB-DC699827C6E2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185C9-7DAF-4EC7-9862-C99CF0502DE2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CA46E8-8474-46AB-B428-DF6C998A80D9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889A71-9BC3-47C4-88AD-1C71AA111534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57BC53-5407-41B2-8C24-E8A908611EE1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da-DK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 descr="En tom pladsholder til at tilføje et billede. Klik på pladsholderen, og vælg det billede, du vil tilføje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B5756F-1A34-4EF2-A2D8-C7FC5F0CDCC6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D839CF-EF64-4676-B748-7324FBA79A14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38AC6B-5A42-491D-8FE2-CAC4F943ED23}" type="datetime1">
              <a:rPr lang="da-DK" noProof="0" smtClean="0"/>
              <a:t>10-03-2025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da-DK" noProof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092350D-C227-455A-B6FF-FBB29D68BE71}" type="datetime1">
              <a:rPr lang="da-DK" noProof="0" smtClean="0"/>
              <a:t>10-03-2025</a:t>
            </a:fld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sDrYh2Af5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erdenefter1914idanskperspektiv.systime.dk/?id=100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a-DK" dirty="0"/>
              <a:t>Den Kolde krigs afslutning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a-DK" dirty="0"/>
              <a:t>Oplæg, og afrunding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7E7EEB-F80C-43D8-5E17-C28C952BC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0DDA17-F5BB-BA2F-8F20-E017723F6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1) Oplæg om forskellige brændpunkter</a:t>
            </a:r>
          </a:p>
          <a:p>
            <a:r>
              <a:rPr lang="da-DK" dirty="0"/>
              <a:t>2) Pause</a:t>
            </a:r>
          </a:p>
          <a:p>
            <a:r>
              <a:rPr lang="da-DK" dirty="0"/>
              <a:t>3) Opsummering den kolde krig</a:t>
            </a:r>
          </a:p>
          <a:p>
            <a:r>
              <a:rPr lang="da-DK" dirty="0"/>
              <a:t>4) Kildelæsning: Historien er slut</a:t>
            </a:r>
          </a:p>
        </p:txBody>
      </p:sp>
    </p:spTree>
    <p:extLst>
      <p:ext uri="{BB962C8B-B14F-4D97-AF65-F5344CB8AC3E}">
        <p14:creationId xmlns:p14="http://schemas.microsoft.com/office/powerpoint/2010/main" val="1466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0C2BF-0FC2-536A-469D-6077A37AF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Oplæg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1EC500-B8A7-E58B-9DB4-88309C376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Oplæg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669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340488-77CC-E92E-A3F8-B02FF4D8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Pause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168C45-4A1E-691D-76C3-03F82C5C5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Pause</a:t>
            </a:r>
          </a:p>
        </p:txBody>
      </p:sp>
    </p:spTree>
    <p:extLst>
      <p:ext uri="{BB962C8B-B14F-4D97-AF65-F5344CB8AC3E}">
        <p14:creationId xmlns:p14="http://schemas.microsoft.com/office/powerpoint/2010/main" val="16946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F759FF-28A8-CF29-664C-B9F183F42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Opsummering den kolde 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02CE0F-7D09-A561-A6FD-2F57F548F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https://www.youtube.com/watch?v=dsDrYh2Af5Y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904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6F2BE-DC5C-6A30-786B-980299BA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Kildelæsning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B5FD9F-B083-2E33-E72F-599FCC1BC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Historien er slut, Francis Fukuyama.</a:t>
            </a:r>
          </a:p>
          <a:p>
            <a:endParaRPr lang="da-DK" dirty="0"/>
          </a:p>
          <a:p>
            <a:r>
              <a:rPr lang="da-DK" dirty="0">
                <a:hlinkClick r:id="rId2"/>
              </a:rPr>
              <a:t>https://verdenefter1914idanskperspektiv.systime.dk/?id=1004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25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æsentation med verde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61050750_TF02804891_Win32" id="{5E0787AD-4E53-4F80-BD43-5F7B8368E0DB}" vid="{9A6F8284-B721-4038-A656-90D74A7244FE}"/>
    </a:ext>
  </a:extLst>
</a:theme>
</file>

<file path=ppt/theme/theme2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b29427a-4ed3-4f0e-a3ff-ced1342f64ac}" enabled="0" method="" siteId="{1b29427a-4ed3-4f0e-a3ff-ced1342f64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Verdenskortserien, præsentation af verden (widescreen)</Template>
  <TotalTime>5</TotalTime>
  <Words>74</Words>
  <Application>Microsoft Office PowerPoint</Application>
  <PresentationFormat>Brugerdefineret</PresentationFormat>
  <Paragraphs>18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</vt:lpstr>
      <vt:lpstr>Præsentation med verden 16x9</vt:lpstr>
      <vt:lpstr>Den Kolde krigs afslutning</vt:lpstr>
      <vt:lpstr>Dagens program</vt:lpstr>
      <vt:lpstr>Oplæg</vt:lpstr>
      <vt:lpstr>Pause</vt:lpstr>
      <vt:lpstr>Opsummering den kolde krig</vt:lpstr>
      <vt:lpstr>Kildelæsning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Nelting Keller (LNKE - Underviser - VE - AK)</dc:creator>
  <cp:lastModifiedBy>Lennart Nelting Keller (LNKE - Underviser - VE - AK)</cp:lastModifiedBy>
  <cp:revision>1</cp:revision>
  <dcterms:created xsi:type="dcterms:W3CDTF">2025-03-10T07:00:39Z</dcterms:created>
  <dcterms:modified xsi:type="dcterms:W3CDTF">2025-03-10T07:05:51Z</dcterms:modified>
</cp:coreProperties>
</file>