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5" r:id="rId11"/>
    <p:sldId id="264" r:id="rId12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09" autoAdjust="0"/>
    <p:restoredTop sz="94886" autoAdjust="0"/>
  </p:normalViewPr>
  <p:slideViewPr>
    <p:cSldViewPr>
      <p:cViewPr varScale="1">
        <p:scale>
          <a:sx n="70" d="100"/>
          <a:sy n="70" d="100"/>
        </p:scale>
        <p:origin x="256" y="5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24-03-2025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24-03-2025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24-03-2025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24-03-2025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24-03-2025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24-03-2025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24-03-2025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24-03-2025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24-03-2025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24-03-2025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24-03-2025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24-03-2025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24-03-2025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-Z__JIhP5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.dk/sporten/fodbold/se-soendagssporten-fra-31-maj-199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anmarkshistorien.dk/vis/materiale/jugoslaviens-sammenbrud-1991-1999-baggrunden-for-krigene-i-jugoslavien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6. Lektioner tilbage i historie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Overblik og hvad vi mangler…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586E16-6CD7-F8D3-83D8-2A49A09AC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B2E20AA-8EAE-7AD6-4059-11CDD84D6A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Afrunding af historieprojekt</a:t>
            </a:r>
          </a:p>
          <a:p>
            <a:r>
              <a:rPr lang="da-DK" dirty="0"/>
              <a:t>2) Frem mod eksamen</a:t>
            </a:r>
          </a:p>
          <a:p>
            <a:r>
              <a:rPr lang="da-DK" dirty="0"/>
              <a:t>3) Danmark i krig</a:t>
            </a:r>
          </a:p>
          <a:p>
            <a:r>
              <a:rPr lang="da-DK" dirty="0"/>
              <a:t>4) Krigen på Balkan</a:t>
            </a:r>
          </a:p>
          <a:p>
            <a:r>
              <a:rPr lang="da-DK" dirty="0"/>
              <a:t>5) Opgave</a:t>
            </a:r>
          </a:p>
          <a:p>
            <a:r>
              <a:rPr lang="da-DK" dirty="0"/>
              <a:t>6) Fælles opsamling</a:t>
            </a:r>
          </a:p>
          <a:p>
            <a:r>
              <a:rPr lang="da-DK" dirty="0"/>
              <a:t>7) Opsummering</a:t>
            </a:r>
          </a:p>
        </p:txBody>
      </p:sp>
    </p:spTree>
    <p:extLst>
      <p:ext uri="{BB962C8B-B14F-4D97-AF65-F5344CB8AC3E}">
        <p14:creationId xmlns:p14="http://schemas.microsoft.com/office/powerpoint/2010/main" val="50585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944CEF-6017-7CFB-B604-3114F4A96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HIstorieprojekt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391DC93-48D3-32AD-D9A0-24601EFB1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Jeg lytter og læser jeres besvarelser igennem</a:t>
            </a:r>
          </a:p>
          <a:p>
            <a:r>
              <a:rPr lang="da-DK" dirty="0"/>
              <a:t>I modtager en karakter og lidt feedback</a:t>
            </a:r>
          </a:p>
          <a:p>
            <a:r>
              <a:rPr lang="da-DK" dirty="0"/>
              <a:t>Det markerer afslutningen på vores forløb om den kolde krig.</a:t>
            </a:r>
          </a:p>
          <a:p>
            <a:r>
              <a:rPr lang="da-DK" dirty="0"/>
              <a:t>Nu har vi i princippet opfyldt læreplanen</a:t>
            </a:r>
          </a:p>
          <a:p>
            <a:r>
              <a:rPr lang="da-DK" dirty="0"/>
              <a:t>”Undervisningen organiseres i seks til otte forløb. Forløbene tilrettelægges, således at mindst ét forløb har hovedvægt på tiden før 1700, mindst ét forløb har hovedvægt på 1700-1900, mindst ét forløb har hovedvægt på 1900-tallet, og mindst ét forløb har hovedvægt på tiden efter 2000. Forløbene skal tilsammen rumme både dansk, europæisk og global historie.” </a:t>
            </a:r>
          </a:p>
        </p:txBody>
      </p:sp>
    </p:spTree>
    <p:extLst>
      <p:ext uri="{BB962C8B-B14F-4D97-AF65-F5344CB8AC3E}">
        <p14:creationId xmlns:p14="http://schemas.microsoft.com/office/powerpoint/2010/main" val="121195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BA754E-4F6C-6F99-4164-9700AB300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Forløb til eksamen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B4128B-28A1-ED51-5ABB-A52318A681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Mindst ét forløb har hovedvægt på tiden før 1700: </a:t>
            </a:r>
            <a:r>
              <a:rPr lang="da-DK" b="1" dirty="0"/>
              <a:t>Renæssance og Reformation</a:t>
            </a:r>
          </a:p>
          <a:p>
            <a:r>
              <a:rPr lang="da-DK" dirty="0"/>
              <a:t>mindst ét forløb har hovedvægt på 1700-1900</a:t>
            </a:r>
            <a:r>
              <a:rPr lang="da-DK" b="1" dirty="0"/>
              <a:t>: Revolutioner</a:t>
            </a:r>
          </a:p>
          <a:p>
            <a:r>
              <a:rPr lang="da-DK" dirty="0"/>
              <a:t>mindst ét forløb har hovedvægt på 1900-tallet</a:t>
            </a:r>
            <a:r>
              <a:rPr lang="da-DK" b="1" dirty="0"/>
              <a:t>: Imperialisme og 1.vk</a:t>
            </a:r>
            <a:r>
              <a:rPr lang="da-DK" dirty="0"/>
              <a:t>, </a:t>
            </a:r>
            <a:r>
              <a:rPr lang="da-DK" b="1" dirty="0"/>
              <a:t>Nazisme og Holocaust, Den Kolde krig</a:t>
            </a:r>
          </a:p>
          <a:p>
            <a:r>
              <a:rPr lang="da-DK" dirty="0"/>
              <a:t>mindst ét forløb har hovedvægt på tiden efter 2000: </a:t>
            </a:r>
            <a:r>
              <a:rPr lang="da-DK" b="1" dirty="0"/>
              <a:t>Krisesamfundet</a:t>
            </a:r>
          </a:p>
          <a:p>
            <a:endParaRPr lang="da-DK" b="1" dirty="0"/>
          </a:p>
          <a:p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99711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2C7A80-86FA-A59C-2D07-E283D4CBA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Obligatorisk, en lille mangel…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7460D25-3F15-2BFC-CA5B-C46F61B7F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”Holocaust og andre folkedrab”</a:t>
            </a:r>
          </a:p>
          <a:p>
            <a:r>
              <a:rPr lang="da-DK" dirty="0"/>
              <a:t>Her har i jo arbejdet med Holocaust</a:t>
            </a:r>
          </a:p>
          <a:p>
            <a:r>
              <a:rPr lang="da-DK" dirty="0"/>
              <a:t>Vi har også set på </a:t>
            </a:r>
            <a:r>
              <a:rPr lang="da-DK" dirty="0" err="1"/>
              <a:t>Holodomor</a:t>
            </a:r>
            <a:r>
              <a:rPr lang="da-DK" dirty="0"/>
              <a:t> i forløbet om revolutioner</a:t>
            </a:r>
          </a:p>
          <a:p>
            <a:r>
              <a:rPr lang="da-DK" dirty="0"/>
              <a:t>Men… vi mangler lidt for at komme helt i mål</a:t>
            </a:r>
          </a:p>
          <a:p>
            <a:r>
              <a:rPr lang="da-DK" dirty="0"/>
              <a:t>Derfor skal vi have fokus på forløbet: Krisesamfundet.</a:t>
            </a:r>
          </a:p>
          <a:p>
            <a:r>
              <a:rPr lang="da-DK" dirty="0"/>
              <a:t>Jeg kan se i har brugt mest tid på Afghanistankrigen og Rusland/Ukraine krigen, så vi kobler lige krigen på Balkan på. Her foregik der nemlig et folkedrab og så er vi helt i mål.</a:t>
            </a:r>
          </a:p>
        </p:txBody>
      </p:sp>
    </p:spTree>
    <p:extLst>
      <p:ext uri="{BB962C8B-B14F-4D97-AF65-F5344CB8AC3E}">
        <p14:creationId xmlns:p14="http://schemas.microsoft.com/office/powerpoint/2010/main" val="207753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8FB0F5-402A-C78D-5686-09FAB505E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Danmark i krig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1B042A6-0229-DBD9-A954-88708C93CE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Fra den kolde krigs afslutning og frem til i dag er Danmark et af de lande relativt til sin størrelse der har deltaget i flest internationale konflikter</a:t>
            </a:r>
          </a:p>
          <a:p>
            <a:r>
              <a:rPr lang="da-DK" dirty="0"/>
              <a:t>Historisk har vi set vi har været neutrale hvis muligt. Det ændrer sig fra 1991 og frem</a:t>
            </a:r>
          </a:p>
          <a:p>
            <a:r>
              <a:rPr lang="da-DK" dirty="0">
                <a:hlinkClick r:id="rId2"/>
              </a:rPr>
              <a:t>https://www.youtube.com/watch?v=f-Z__JIhP5E</a:t>
            </a: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2092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9446D9-429B-9A6F-16EE-9D55E5073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Krigen på Balkan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D53CCC0-4944-1718-1B70-97133DF5E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Den første store konflikt efter den kolde krig udspiller sig på Balkan i det tidligere Jugoslavien</a:t>
            </a:r>
          </a:p>
          <a:p>
            <a:r>
              <a:rPr lang="da-DK" dirty="0"/>
              <a:t>Og den trækker klare tråde til Danmarkshistorien:</a:t>
            </a:r>
          </a:p>
          <a:p>
            <a:r>
              <a:rPr lang="da-DK" dirty="0">
                <a:hlinkClick r:id="rId2"/>
              </a:rPr>
              <a:t>https://www.dr.dk/sporten/fodbold/se-soendagssporten-fra-31-maj-1992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9783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7B9935-7C4C-79D9-2CB3-862D62A17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Balkan i dag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790108E-981B-D6B3-4FA1-ECD8BEF1974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725" y="1947862"/>
            <a:ext cx="5667375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78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712BFE-078C-6657-98B6-26D65993B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Krigen på </a:t>
            </a:r>
            <a:r>
              <a:rPr lang="da-DK" dirty="0" err="1"/>
              <a:t>balkan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C0D2EC-DC6D-9107-2D64-436D0EDF3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Læseopgave og noter</a:t>
            </a:r>
          </a:p>
          <a:p>
            <a:r>
              <a:rPr lang="da-DK" dirty="0"/>
              <a:t>Vi gennemgår i fællesskab</a:t>
            </a:r>
          </a:p>
        </p:txBody>
      </p:sp>
    </p:spTree>
    <p:extLst>
      <p:ext uri="{BB962C8B-B14F-4D97-AF65-F5344CB8AC3E}">
        <p14:creationId xmlns:p14="http://schemas.microsoft.com/office/powerpoint/2010/main" val="66834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4521038-4100-F64D-805B-63BB701B5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Fælles gennemgang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68E1BFAC-896A-0217-9897-653A2B7D43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Hvordan er Jugoslavien fra 1918-1941?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Hvordan går det med Jugoslavien under 2.Verdenskrig?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Hvordan er Jugoslavien i perioden efter 2.Verdenskrig og frem til 1991?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Beskriv de seks delrepublikker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Hvordan var Jugoslavien under Titos ledelse?</a:t>
            </a:r>
          </a:p>
          <a:p>
            <a:pPr marL="4572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Hvad sker der efter Titos død og hvordan er samfundsudviklingen som gør at et sammenbrud kan blive muligt?</a:t>
            </a:r>
          </a:p>
          <a:p>
            <a:endParaRPr lang="da-DK" dirty="0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F8F25DB-098B-2DF5-2896-A515ED84D5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Beskriv den Slovenske republik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 Hvordan foregik løsrivelseskrigen i Slovenien?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 Hvordan adskiller Kroatien sig fra Slovenien?</a:t>
            </a:r>
          </a:p>
          <a:p>
            <a:pPr marL="4572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 Hvordan forløber løsrivelsen sig sammenlignet med Slovenien?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8324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93FEBF-65D6-E47A-4CF0-50E4462D5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OPsummering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36E377-F755-A6C8-059C-AFA7400CA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https://danmarkshistorien.dk/vis/materiale/jugoslaviens-sammenbrud-1991-1999-baggrunden-for-krigene-i-jugoslavien/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442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183</TotalTime>
  <Words>524</Words>
  <Application>Microsoft Office PowerPoint</Application>
  <PresentationFormat>Brugerdefineret</PresentationFormat>
  <Paragraphs>55</Paragraphs>
  <Slides>11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Century Gothic</vt:lpstr>
      <vt:lpstr>Wingdings</vt:lpstr>
      <vt:lpstr>Præsentation med verden 16x9</vt:lpstr>
      <vt:lpstr>6. Lektioner tilbage i historie</vt:lpstr>
      <vt:lpstr>Dagens program</vt:lpstr>
      <vt:lpstr>HIstorieprojekt</vt:lpstr>
      <vt:lpstr>Forløb til eksamen</vt:lpstr>
      <vt:lpstr>Obligatorisk, en lille mangel…</vt:lpstr>
      <vt:lpstr>Danmark i krig</vt:lpstr>
      <vt:lpstr>Krigen på Balkan</vt:lpstr>
      <vt:lpstr>Balkan i dag</vt:lpstr>
      <vt:lpstr>Krigen på balkan</vt:lpstr>
      <vt:lpstr>Fælles gennemgang</vt:lpstr>
      <vt:lpstr>OPsummering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Nelting Keller (LNKE - Underviser - VE - AK)</dc:creator>
  <cp:lastModifiedBy>Lennart Nelting Keller (LNKE - Underviser - VE - AK)</cp:lastModifiedBy>
  <cp:revision>1</cp:revision>
  <dcterms:created xsi:type="dcterms:W3CDTF">2025-03-24T08:34:57Z</dcterms:created>
  <dcterms:modified xsi:type="dcterms:W3CDTF">2025-03-24T11:38:08Z</dcterms:modified>
</cp:coreProperties>
</file>