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57" r:id="rId3"/>
    <p:sldId id="258" r:id="rId4"/>
    <p:sldId id="259" r:id="rId5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886" autoAdjust="0"/>
  </p:normalViewPr>
  <p:slideViewPr>
    <p:cSldViewPr>
      <p:cViewPr varScale="1">
        <p:scale>
          <a:sx n="70" d="100"/>
          <a:sy n="70" d="100"/>
        </p:scale>
        <p:origin x="536" y="52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nart Nelting Keller (LNKE - Underviser - VE - AK)" userId="0f8b2343-f0d9-4667-9071-fe4d1167a82f" providerId="ADAL" clId="{63D721E0-36AA-4B9E-9D6A-77B1C10AE786}"/>
    <pc:docChg chg="custSel modSld">
      <pc:chgData name="Lennart Nelting Keller (LNKE - Underviser - VE - AK)" userId="0f8b2343-f0d9-4667-9071-fe4d1167a82f" providerId="ADAL" clId="{63D721E0-36AA-4B9E-9D6A-77B1C10AE786}" dt="2025-04-07T08:41:12.243" v="372" actId="20577"/>
      <pc:docMkLst>
        <pc:docMk/>
      </pc:docMkLst>
      <pc:sldChg chg="modSp mod">
        <pc:chgData name="Lennart Nelting Keller (LNKE - Underviser - VE - AK)" userId="0f8b2343-f0d9-4667-9071-fe4d1167a82f" providerId="ADAL" clId="{63D721E0-36AA-4B9E-9D6A-77B1C10AE786}" dt="2025-04-07T08:41:12.243" v="372" actId="20577"/>
        <pc:sldMkLst>
          <pc:docMk/>
          <pc:sldMk cId="3848871334" sldId="257"/>
        </pc:sldMkLst>
        <pc:spChg chg="mod">
          <ac:chgData name="Lennart Nelting Keller (LNKE - Underviser - VE - AK)" userId="0f8b2343-f0d9-4667-9071-fe4d1167a82f" providerId="ADAL" clId="{63D721E0-36AA-4B9E-9D6A-77B1C10AE786}" dt="2025-04-07T08:41:12.243" v="372" actId="20577"/>
          <ac:spMkLst>
            <pc:docMk/>
            <pc:sldMk cId="3848871334" sldId="257"/>
            <ac:spMk id="3" creationId="{7AB10D0C-66BC-EAC1-7F8B-F32D6612CD79}"/>
          </ac:spMkLst>
        </pc:spChg>
      </pc:sldChg>
      <pc:sldChg chg="modSp mod">
        <pc:chgData name="Lennart Nelting Keller (LNKE - Underviser - VE - AK)" userId="0f8b2343-f0d9-4667-9071-fe4d1167a82f" providerId="ADAL" clId="{63D721E0-36AA-4B9E-9D6A-77B1C10AE786}" dt="2025-04-07T08:40:02.562" v="196" actId="20577"/>
        <pc:sldMkLst>
          <pc:docMk/>
          <pc:sldMk cId="3971229955" sldId="258"/>
        </pc:sldMkLst>
        <pc:spChg chg="mod">
          <ac:chgData name="Lennart Nelting Keller (LNKE - Underviser - VE - AK)" userId="0f8b2343-f0d9-4667-9071-fe4d1167a82f" providerId="ADAL" clId="{63D721E0-36AA-4B9E-9D6A-77B1C10AE786}" dt="2025-04-07T08:40:02.562" v="196" actId="20577"/>
          <ac:spMkLst>
            <pc:docMk/>
            <pc:sldMk cId="3971229955" sldId="258"/>
            <ac:spMk id="3" creationId="{B937F9A2-88CF-33AD-5B06-3B27742233CE}"/>
          </ac:spMkLst>
        </pc:spChg>
      </pc:sldChg>
      <pc:sldChg chg="modSp mod">
        <pc:chgData name="Lennart Nelting Keller (LNKE - Underviser - VE - AK)" userId="0f8b2343-f0d9-4667-9071-fe4d1167a82f" providerId="ADAL" clId="{63D721E0-36AA-4B9E-9D6A-77B1C10AE786}" dt="2025-04-07T08:40:34.009" v="295" actId="20577"/>
        <pc:sldMkLst>
          <pc:docMk/>
          <pc:sldMk cId="738393190" sldId="259"/>
        </pc:sldMkLst>
        <pc:spChg chg="mod">
          <ac:chgData name="Lennart Nelting Keller (LNKE - Underviser - VE - AK)" userId="0f8b2343-f0d9-4667-9071-fe4d1167a82f" providerId="ADAL" clId="{63D721E0-36AA-4B9E-9D6A-77B1C10AE786}" dt="2025-04-07T08:39:00.163" v="28" actId="20577"/>
          <ac:spMkLst>
            <pc:docMk/>
            <pc:sldMk cId="738393190" sldId="259"/>
            <ac:spMk id="2" creationId="{2DC81250-CD8D-0A76-ED13-51EDFFF7C838}"/>
          </ac:spMkLst>
        </pc:spChg>
        <pc:spChg chg="mod">
          <ac:chgData name="Lennart Nelting Keller (LNKE - Underviser - VE - AK)" userId="0f8b2343-f0d9-4667-9071-fe4d1167a82f" providerId="ADAL" clId="{63D721E0-36AA-4B9E-9D6A-77B1C10AE786}" dt="2025-04-07T08:40:34.009" v="295" actId="20577"/>
          <ac:spMkLst>
            <pc:docMk/>
            <pc:sldMk cId="738393190" sldId="259"/>
            <ac:spMk id="3" creationId="{3899FD6D-C7A0-DAE0-6035-56808F52AC2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07-04-2025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07-04-2025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07-04-2025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07-04-2025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07-04-2025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07-04-2025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07-04-2025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07-04-2025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07-04-2025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07-04-2025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07-04-2025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07-04-2025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07-04-2025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Repetition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Opsamling på økonomi og velfærd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0F7CFF-5C6A-89CA-1E05-353A076E4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AB10D0C-66BC-EAC1-7F8B-F32D6612CD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Hvad skal vi have med fra forløbet</a:t>
            </a:r>
          </a:p>
          <a:p>
            <a:r>
              <a:rPr lang="da-DK" dirty="0"/>
              <a:t>2) Forberede mini-fremlæggelser</a:t>
            </a:r>
          </a:p>
          <a:p>
            <a:r>
              <a:rPr lang="da-DK"/>
              <a:t>3) Fremlæggelser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48871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0E802F-B8FB-3D0A-DB0D-CC014E622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Det store overblik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937F9A2-88CF-33AD-5B06-3B2774223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Det økonomiske kredsløb</a:t>
            </a:r>
          </a:p>
          <a:p>
            <a:r>
              <a:rPr lang="da-DK" dirty="0"/>
              <a:t>De samfundsøkonomiske mål</a:t>
            </a:r>
          </a:p>
          <a:p>
            <a:r>
              <a:rPr lang="da-DK" dirty="0"/>
              <a:t>Økonomisk politik</a:t>
            </a:r>
          </a:p>
          <a:p>
            <a:pPr lvl="1"/>
            <a:r>
              <a:rPr lang="da-DK" dirty="0"/>
              <a:t>Finanspolitik, Pengepolitik, Strukturpolitik</a:t>
            </a:r>
          </a:p>
          <a:p>
            <a:r>
              <a:rPr lang="da-DK" dirty="0"/>
              <a:t>Velfærdstrekanten</a:t>
            </a:r>
          </a:p>
          <a:p>
            <a:r>
              <a:rPr lang="da-DK" dirty="0"/>
              <a:t>Velfærdsmodeller</a:t>
            </a:r>
          </a:p>
          <a:p>
            <a:r>
              <a:rPr lang="da-DK" dirty="0"/>
              <a:t>Velfærdsstatens udfordringer</a:t>
            </a:r>
          </a:p>
          <a:p>
            <a:r>
              <a:rPr lang="da-DK" dirty="0"/>
              <a:t>Løsninger på udfordringerne</a:t>
            </a:r>
          </a:p>
          <a:p>
            <a:r>
              <a:rPr lang="da-DK" dirty="0"/>
              <a:t>Konkurrencestaten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71229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C81250-CD8D-0A76-ED13-51EDFFF7C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Mini-fremlæggelser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899FD6D-C7A0-DAE0-6035-56808F52AC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Gruppe 1-2: Det økonomiske kredsløb &amp; Samfundsøkonomiske mål</a:t>
            </a:r>
          </a:p>
          <a:p>
            <a:r>
              <a:rPr lang="da-DK" dirty="0"/>
              <a:t>Gruppe 3-4: Økonomisk politik</a:t>
            </a:r>
          </a:p>
          <a:p>
            <a:r>
              <a:rPr lang="da-DK" dirty="0"/>
              <a:t>Gruppe 5-6: Velfærdstrekanten, Velfærdsmodeller, konkurrencestaten</a:t>
            </a:r>
          </a:p>
          <a:p>
            <a:r>
              <a:rPr lang="da-DK" dirty="0"/>
              <a:t>Gruppe 7-8: Udfordringer og løsninger for velfærdsstaten</a:t>
            </a:r>
          </a:p>
        </p:txBody>
      </p:sp>
    </p:spTree>
    <p:extLst>
      <p:ext uri="{BB962C8B-B14F-4D97-AF65-F5344CB8AC3E}">
        <p14:creationId xmlns:p14="http://schemas.microsoft.com/office/powerpoint/2010/main" val="738393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1b29427a-4ed3-4f0e-a3ff-ced1342f64ac}" enabled="0" method="" siteId="{1b29427a-4ed3-4f0e-a3ff-ced1342f64a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19</TotalTime>
  <Words>80</Words>
  <Application>Microsoft Office PowerPoint</Application>
  <PresentationFormat>Brugerdefineret</PresentationFormat>
  <Paragraphs>22</Paragraphs>
  <Slides>4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7" baseType="lpstr">
      <vt:lpstr>Arial</vt:lpstr>
      <vt:lpstr>Century Gothic</vt:lpstr>
      <vt:lpstr>Præsentation med verden 16x9</vt:lpstr>
      <vt:lpstr>Repetition</vt:lpstr>
      <vt:lpstr>Dagens program</vt:lpstr>
      <vt:lpstr>Det store overblik</vt:lpstr>
      <vt:lpstr>Mini-fremlæggelser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Lennart Nelting Keller (LNKE - Underviser - VE - AK)</dc:creator>
  <cp:lastModifiedBy>Lennart Nelting Keller (LNKE - Underviser - VE - AK)</cp:lastModifiedBy>
  <cp:revision>1</cp:revision>
  <dcterms:created xsi:type="dcterms:W3CDTF">2025-04-07T08:21:48Z</dcterms:created>
  <dcterms:modified xsi:type="dcterms:W3CDTF">2025-04-07T08:41:13Z</dcterms:modified>
</cp:coreProperties>
</file>