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886" autoAdjust="0"/>
  </p:normalViewPr>
  <p:slideViewPr>
    <p:cSldViewPr>
      <p:cViewPr varScale="1">
        <p:scale>
          <a:sx n="70" d="100"/>
          <a:sy n="70" d="100"/>
        </p:scale>
        <p:origin x="536" y="5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22-04-2025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22-04-2025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22-04-2025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22-04-2025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22-04-2025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22-04-2025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22-04-2025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22-04-2025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22-04-2025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22-04-2025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22-04-2025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22-04-2025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22-04-2025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4nyuimQIb8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Krigen i Bosnien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Danmark i krig, etnisk udrensning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85084B-F807-73F7-64CC-3922D3DB0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AFFA4A5-8C47-D932-AB72-900C133F3E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Opsamling på historieprojektet</a:t>
            </a:r>
          </a:p>
          <a:p>
            <a:r>
              <a:rPr lang="da-DK" dirty="0"/>
              <a:t>2) Krigen på Balkan</a:t>
            </a:r>
          </a:p>
          <a:p>
            <a:r>
              <a:rPr lang="da-DK" dirty="0"/>
              <a:t>3) Læsning + spørgsmål</a:t>
            </a:r>
          </a:p>
          <a:p>
            <a:r>
              <a:rPr lang="da-DK" dirty="0"/>
              <a:t>4) I gang </a:t>
            </a:r>
            <a:r>
              <a:rPr lang="da-DK"/>
              <a:t>med dokumentar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80539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FCBC85-27EA-55A7-D255-3951AC61B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Opsamling på historieprojektet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C6F18B-3E8D-4012-BB1E-21925A9DE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Det er vigtigt at det er kildesættet der danner udgangspunkt for besvarelsen</a:t>
            </a:r>
          </a:p>
          <a:p>
            <a:r>
              <a:rPr lang="da-DK" dirty="0"/>
              <a:t>Det bliver forhistorisk redegørende hvis man fortæller om hvad der skete </a:t>
            </a:r>
          </a:p>
          <a:p>
            <a:r>
              <a:rPr lang="da-DK" dirty="0"/>
              <a:t>Der skal anvendes kildekritiske overvejelser og fagbegreber til eksamen</a:t>
            </a:r>
          </a:p>
          <a:p>
            <a:r>
              <a:rPr lang="da-DK" dirty="0"/>
              <a:t>Det er vigtigt at sige hvordan man bruger kilderne til at besvare sit spørgsmål og også synliggøre hvad de er gode til, og hvad de måske er mindre gode til.</a:t>
            </a:r>
          </a:p>
          <a:p>
            <a:r>
              <a:rPr lang="da-DK" dirty="0"/>
              <a:t>Spørgsmål?</a:t>
            </a:r>
          </a:p>
        </p:txBody>
      </p:sp>
    </p:spTree>
    <p:extLst>
      <p:ext uri="{BB962C8B-B14F-4D97-AF65-F5344CB8AC3E}">
        <p14:creationId xmlns:p14="http://schemas.microsoft.com/office/powerpoint/2010/main" val="78570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E3C295-85B5-CB40-E924-FA988E381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Krigen på Balkan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438C8CC-D95F-5CC1-E1B2-79B889A1A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Jugoslavien var det her kludetæppe af forskellige etniciteter og religioner som var holdt sammen af Tito </a:t>
            </a:r>
          </a:p>
          <a:p>
            <a:r>
              <a:rPr lang="da-DK" dirty="0"/>
              <a:t>Under den kolde krig var de orienteret mod Sovjetunionen, men i takt med at Sovjetunionens økonomi gik ned gjorde Jugoslavien det samme</a:t>
            </a:r>
          </a:p>
          <a:p>
            <a:r>
              <a:rPr lang="da-DK" dirty="0"/>
              <a:t>Efter Titos død i 1980 kommer der stigende etniske spændinger og i 1991 løsriver Slovenien sig hurtigt og uden stor modstand fra Serbien</a:t>
            </a:r>
          </a:p>
          <a:p>
            <a:r>
              <a:rPr lang="da-DK" dirty="0"/>
              <a:t>Kort efter vil Kroatien også løsrive sig. Det bliver lidt mere blodigt, men det lykkedes også kroaterne at løsrive sig.</a:t>
            </a:r>
          </a:p>
        </p:txBody>
      </p:sp>
    </p:spTree>
    <p:extLst>
      <p:ext uri="{BB962C8B-B14F-4D97-AF65-F5344CB8AC3E}">
        <p14:creationId xmlns:p14="http://schemas.microsoft.com/office/powerpoint/2010/main" val="326996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BC4011-7852-EA12-D511-CD31F4367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Krigen på Balkan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998F3D-C80D-9FBF-80B0-790C0CA50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Særligt serberne ser gerne at Jugoslavien forbliver samlet i et Storserbien, og begynder at se sig selv som serbernes beskytter.</a:t>
            </a:r>
          </a:p>
          <a:p>
            <a:r>
              <a:rPr lang="da-DK" dirty="0"/>
              <a:t>Bosnien bliver en kritisk case fordi det er etnisk sammensat med næsten lige store grupper af kroatere, serbere og bosniere</a:t>
            </a:r>
          </a:p>
          <a:p>
            <a:r>
              <a:rPr lang="da-DK" dirty="0">
                <a:hlinkClick r:id="rId2"/>
              </a:rPr>
              <a:t>https://www.youtube.com/watch?v=_4nyuimQIb8</a:t>
            </a:r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0174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F8317E-6795-B904-443B-1A63BA7C7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Læsning + spørgsmål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AE08E70-9838-BF36-A970-53B370FA9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9268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35</TotalTime>
  <Words>252</Words>
  <Application>Microsoft Office PowerPoint</Application>
  <PresentationFormat>Brugerdefineret</PresentationFormat>
  <Paragraphs>24</Paragraphs>
  <Slides>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9" baseType="lpstr">
      <vt:lpstr>Arial</vt:lpstr>
      <vt:lpstr>Century Gothic</vt:lpstr>
      <vt:lpstr>Præsentation med verden 16x9</vt:lpstr>
      <vt:lpstr>Krigen i Bosnien</vt:lpstr>
      <vt:lpstr>Dagens program</vt:lpstr>
      <vt:lpstr>Opsamling på historieprojektet</vt:lpstr>
      <vt:lpstr>Krigen på Balkan</vt:lpstr>
      <vt:lpstr>Krigen på Balkan</vt:lpstr>
      <vt:lpstr>Læsning + spørgsmål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2025-04-22T08:38:00Z</dcterms:created>
  <dcterms:modified xsi:type="dcterms:W3CDTF">2025-04-22T09:13:00Z</dcterms:modified>
</cp:coreProperties>
</file>