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1" r:id="rId6"/>
    <p:sldId id="260" r:id="rId7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886" autoAdjust="0"/>
  </p:normalViewPr>
  <p:slideViewPr>
    <p:cSldViewPr>
      <p:cViewPr varScale="1">
        <p:scale>
          <a:sx n="70" d="100"/>
          <a:sy n="70" d="100"/>
        </p:scale>
        <p:origin x="536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22-04-2025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22-04-2025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22-04-2025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so.ibog.forlagetcolumbus.dk/?id=376" TargetMode="External"/><Relationship Id="rId2" Type="http://schemas.openxmlformats.org/officeDocument/2006/relationships/hyperlink" Target="https://samfundsfag-c.systime.dk/?id=1228&amp;L=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Repetition Politik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Politik i Danmark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282814-F473-BA17-69BD-5A35B419E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BD6D26-E94B-243E-2BB1-5A42D2CC4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Det store overblik</a:t>
            </a:r>
          </a:p>
          <a:p>
            <a:r>
              <a:rPr lang="da-DK" dirty="0"/>
              <a:t>2) Pensum</a:t>
            </a:r>
          </a:p>
          <a:p>
            <a:r>
              <a:rPr lang="da-DK" dirty="0"/>
              <a:t>3) Forberede præsentationer</a:t>
            </a:r>
          </a:p>
          <a:p>
            <a:r>
              <a:rPr lang="da-DK" dirty="0"/>
              <a:t>4) Præsentationer</a:t>
            </a:r>
          </a:p>
        </p:txBody>
      </p:sp>
    </p:spTree>
    <p:extLst>
      <p:ext uri="{BB962C8B-B14F-4D97-AF65-F5344CB8AC3E}">
        <p14:creationId xmlns:p14="http://schemas.microsoft.com/office/powerpoint/2010/main" val="118550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E42EBB-1723-5291-81E5-78AC6AD94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store overblik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4F1B8E-90D0-A8A7-9C39-B6D51E05D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Ideologierne</a:t>
            </a:r>
          </a:p>
          <a:p>
            <a:pPr lvl="1"/>
            <a:r>
              <a:rPr lang="da-DK" dirty="0"/>
              <a:t>Liberalisme, Konservatisme, Socialisme, Socialliberalisme, Populisme</a:t>
            </a:r>
          </a:p>
          <a:p>
            <a:r>
              <a:rPr lang="da-DK" dirty="0"/>
              <a:t>Partierne og vælgerne</a:t>
            </a:r>
          </a:p>
          <a:p>
            <a:pPr lvl="1"/>
            <a:r>
              <a:rPr lang="da-DK" dirty="0" err="1"/>
              <a:t>Catch</a:t>
            </a:r>
            <a:r>
              <a:rPr lang="da-DK" dirty="0"/>
              <a:t> all partier &amp; klassepartier, kernevælger og marginal vælger</a:t>
            </a:r>
          </a:p>
          <a:p>
            <a:r>
              <a:rPr lang="da-DK" dirty="0"/>
              <a:t>Partierne</a:t>
            </a:r>
          </a:p>
          <a:p>
            <a:pPr lvl="1"/>
            <a:r>
              <a:rPr lang="da-DK" dirty="0" err="1"/>
              <a:t>Soc.dem</a:t>
            </a:r>
            <a:r>
              <a:rPr lang="da-DK" dirty="0"/>
              <a:t>, Moderaterne, Venstre, Konservative, LA, Danmarksdemokraterne, DF, SF, Radikale Venstre, Enhedslisten, Alternativet, Nye borgerlige</a:t>
            </a:r>
          </a:p>
          <a:p>
            <a:r>
              <a:rPr lang="da-DK" dirty="0"/>
              <a:t>Inddeling af partierne </a:t>
            </a:r>
          </a:p>
          <a:p>
            <a:pPr lvl="1"/>
            <a:r>
              <a:rPr lang="da-DK" dirty="0"/>
              <a:t>Fordelingspolitik, Værdipolitik, Ideologisk, magtpolitik</a:t>
            </a:r>
          </a:p>
          <a:p>
            <a:r>
              <a:rPr lang="da-DK" dirty="0"/>
              <a:t>Partiernes adfærd</a:t>
            </a:r>
          </a:p>
          <a:p>
            <a:pPr lvl="1"/>
            <a:r>
              <a:rPr lang="da-DK" dirty="0"/>
              <a:t>Kaare strøms model, Molins model, Downs Model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091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D3343-8623-EAA5-7C21-B8C518AB9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store overblik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80FC33-0E0F-66EE-0CDE-E3DA144E6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danske demokrati</a:t>
            </a:r>
          </a:p>
          <a:p>
            <a:pPr lvl="1"/>
            <a:r>
              <a:rPr lang="da-DK" dirty="0"/>
              <a:t>Direkte demokrati og repræsentativt demokrati, </a:t>
            </a:r>
            <a:r>
              <a:rPr lang="da-DK" dirty="0" err="1"/>
              <a:t>Eastons</a:t>
            </a:r>
            <a:r>
              <a:rPr lang="da-DK" dirty="0"/>
              <a:t> model.</a:t>
            </a:r>
          </a:p>
          <a:p>
            <a:r>
              <a:rPr lang="da-DK" dirty="0"/>
              <a:t>Grundloven</a:t>
            </a:r>
          </a:p>
          <a:p>
            <a:pPr lvl="1"/>
            <a:r>
              <a:rPr lang="da-DK" dirty="0"/>
              <a:t>Magtens tredeling: Folketinget, Regeringen, Domstolene</a:t>
            </a:r>
          </a:p>
          <a:p>
            <a:r>
              <a:rPr lang="da-DK" dirty="0"/>
              <a:t>Den parlamentariske styringskæde</a:t>
            </a:r>
          </a:p>
          <a:p>
            <a:pPr lvl="1"/>
            <a:r>
              <a:rPr lang="da-DK" dirty="0"/>
              <a:t>Flertalsregering, mindretalsregering, 90 mandater, Støtteparti, Oppositionen, Aktuelt i dansk politik.</a:t>
            </a:r>
          </a:p>
        </p:txBody>
      </p:sp>
    </p:spTree>
    <p:extLst>
      <p:ext uri="{BB962C8B-B14F-4D97-AF65-F5344CB8AC3E}">
        <p14:creationId xmlns:p14="http://schemas.microsoft.com/office/powerpoint/2010/main" val="341940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D798CC-5C0A-9A71-5858-83F3FFC2E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Pensum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B61D6A-DD07-F096-C324-E158A05FD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Kapitel 1-5: </a:t>
            </a:r>
            <a:r>
              <a:rPr lang="da-DK" dirty="0">
                <a:hlinkClick r:id="rId2"/>
              </a:rPr>
              <a:t>https://samfundsfag-c.systime.dk/?id=1228&amp;L=0</a:t>
            </a:r>
            <a:endParaRPr lang="da-DK" dirty="0"/>
          </a:p>
          <a:p>
            <a:r>
              <a:rPr lang="da-DK" dirty="0"/>
              <a:t>Kapitel 5-6: </a:t>
            </a:r>
            <a:r>
              <a:rPr lang="da-DK" dirty="0">
                <a:hlinkClick r:id="rId3"/>
              </a:rPr>
              <a:t>https://lso.ibog.forlagetcolumbus.dk/?id=376</a:t>
            </a:r>
            <a:endParaRPr lang="da-DK" dirty="0"/>
          </a:p>
          <a:p>
            <a:endParaRPr lang="da-DK" dirty="0"/>
          </a:p>
          <a:p>
            <a:r>
              <a:rPr lang="da-DK" dirty="0"/>
              <a:t>Derudover de artikler og opgaver vi har arbejdet med på modulerne</a:t>
            </a:r>
          </a:p>
        </p:txBody>
      </p:sp>
    </p:spTree>
    <p:extLst>
      <p:ext uri="{BB962C8B-B14F-4D97-AF65-F5344CB8AC3E}">
        <p14:creationId xmlns:p14="http://schemas.microsoft.com/office/powerpoint/2010/main" val="103173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BC109-F4F7-B643-BE1C-A63E713E6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Gruppepræsentationer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D4BA5E-3D7A-0A63-AEB0-A5A799569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Gruppe 1-2: Ideologierne &amp; Partierne og vælgerne</a:t>
            </a:r>
          </a:p>
          <a:p>
            <a:r>
              <a:rPr lang="da-DK" dirty="0"/>
              <a:t>Gruppe 3-4: Partierne og inddeling af partierne  </a:t>
            </a:r>
          </a:p>
          <a:p>
            <a:r>
              <a:rPr lang="da-DK" dirty="0"/>
              <a:t>Gruppe 5-6: Partiernes adfærd</a:t>
            </a:r>
          </a:p>
          <a:p>
            <a:r>
              <a:rPr lang="da-DK" dirty="0"/>
              <a:t>Gruppe 7-8: Det danske demokrati, Grundloven, parlamentariske styringskæde</a:t>
            </a:r>
          </a:p>
        </p:txBody>
      </p:sp>
    </p:spTree>
    <p:extLst>
      <p:ext uri="{BB962C8B-B14F-4D97-AF65-F5344CB8AC3E}">
        <p14:creationId xmlns:p14="http://schemas.microsoft.com/office/powerpoint/2010/main" val="168305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46</TotalTime>
  <Words>220</Words>
  <Application>Microsoft Office PowerPoint</Application>
  <PresentationFormat>Brugerdefineret</PresentationFormat>
  <Paragraphs>36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Præsentation med verden 16x9</vt:lpstr>
      <vt:lpstr>Repetition Politik</vt:lpstr>
      <vt:lpstr>Dagens program</vt:lpstr>
      <vt:lpstr>Det store overblik</vt:lpstr>
      <vt:lpstr>Det store overblik</vt:lpstr>
      <vt:lpstr>Pensum</vt:lpstr>
      <vt:lpstr>Gruppepræsentationer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2025-04-22T07:26:12Z</dcterms:created>
  <dcterms:modified xsi:type="dcterms:W3CDTF">2025-04-22T08:12:37Z</dcterms:modified>
</cp:coreProperties>
</file>