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27-04-2025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27-04-2025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27-04-2025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27-04-2025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Repetition Sociologi – Forskellige liv i Danmark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Oversigt til eksamen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C8D1C2-F23B-C9D5-87C5-F1B7EAB5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0F5D8D-CCD6-6D14-3A26-B22C78CC8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Det store overblik</a:t>
            </a:r>
          </a:p>
          <a:p>
            <a:r>
              <a:rPr lang="da-DK" dirty="0"/>
              <a:t>2) Forberede præsentationer</a:t>
            </a:r>
          </a:p>
          <a:p>
            <a:r>
              <a:rPr lang="da-DK" dirty="0"/>
              <a:t>3) Præsentationer</a:t>
            </a:r>
          </a:p>
        </p:txBody>
      </p:sp>
    </p:spTree>
    <p:extLst>
      <p:ext uri="{BB962C8B-B14F-4D97-AF65-F5344CB8AC3E}">
        <p14:creationId xmlns:p14="http://schemas.microsoft.com/office/powerpoint/2010/main" val="44460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4151AE-C1AA-16EC-A327-AF920976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F76A81-EACC-BB2D-8B7B-0892AA296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Socialisering</a:t>
            </a:r>
          </a:p>
          <a:p>
            <a:pPr lvl="1"/>
            <a:r>
              <a:rPr lang="da-DK" dirty="0"/>
              <a:t>Primær, sekundær, dobbeltsocialisering</a:t>
            </a:r>
          </a:p>
          <a:p>
            <a:r>
              <a:rPr lang="da-DK" dirty="0"/>
              <a:t>Identitet</a:t>
            </a:r>
          </a:p>
          <a:p>
            <a:pPr lvl="1"/>
            <a:r>
              <a:rPr lang="da-DK" dirty="0"/>
              <a:t>Jeg-identitet, personlig identitet, social identitet, kollektiv identitet</a:t>
            </a:r>
          </a:p>
          <a:p>
            <a:r>
              <a:rPr lang="da-DK" dirty="0"/>
              <a:t>Sociale grupper</a:t>
            </a:r>
          </a:p>
          <a:p>
            <a:pPr lvl="1"/>
            <a:r>
              <a:rPr lang="da-DK" dirty="0"/>
              <a:t>Normer, værdier, livsstile, Minerva modellen</a:t>
            </a:r>
          </a:p>
          <a:p>
            <a:r>
              <a:rPr lang="da-DK" dirty="0"/>
              <a:t>Klassesamfundet</a:t>
            </a:r>
          </a:p>
          <a:p>
            <a:pPr lvl="1"/>
            <a:r>
              <a:rPr lang="da-DK" dirty="0"/>
              <a:t>Social arv, Sociale klasser, Social mobilitet</a:t>
            </a:r>
          </a:p>
          <a:p>
            <a:r>
              <a:rPr lang="da-DK" dirty="0"/>
              <a:t>Samfundstyper</a:t>
            </a:r>
          </a:p>
          <a:p>
            <a:pPr lvl="1"/>
            <a:r>
              <a:rPr lang="da-DK" dirty="0"/>
              <a:t>Traditionelle, moderne, senmoderne</a:t>
            </a:r>
          </a:p>
          <a:p>
            <a:r>
              <a:rPr lang="da-DK" dirty="0"/>
              <a:t>Fattigdom</a:t>
            </a:r>
          </a:p>
          <a:p>
            <a:pPr lvl="1"/>
            <a:r>
              <a:rPr lang="da-DK" dirty="0"/>
              <a:t>Relativ og absolut fattigdom</a:t>
            </a:r>
          </a:p>
          <a:p>
            <a:pPr lvl="1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477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EB2B10-9AFB-FD18-965E-A4E237233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store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50916C-1F86-354C-F25F-F1CDF8E57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Digitaldannelse</a:t>
            </a:r>
          </a:p>
          <a:p>
            <a:r>
              <a:rPr lang="da-DK" dirty="0"/>
              <a:t>Teoretikere (personers teori vi skal have styr på)</a:t>
            </a:r>
          </a:p>
          <a:p>
            <a:pPr lvl="1"/>
            <a:r>
              <a:rPr lang="da-DK" dirty="0"/>
              <a:t>Goffman, Bourdieu, Giddens, Ziehe, Beck</a:t>
            </a:r>
          </a:p>
          <a:p>
            <a:r>
              <a:rPr lang="da-DK" dirty="0"/>
              <a:t>Cases fra undervisning</a:t>
            </a:r>
          </a:p>
          <a:p>
            <a:pPr lvl="1"/>
            <a:r>
              <a:rPr lang="da-DK" dirty="0"/>
              <a:t>Blok på bistand (Ulighed, fattigdom, socialisering, sociale grupper, klassesamfundet)</a:t>
            </a:r>
          </a:p>
          <a:p>
            <a:pPr lvl="1"/>
            <a:r>
              <a:rPr lang="da-DK" dirty="0"/>
              <a:t>Prinsesser fra blokken (Identitet, Social arv, senmoderne samfund)</a:t>
            </a:r>
          </a:p>
          <a:p>
            <a:pPr lvl="1"/>
            <a:r>
              <a:rPr lang="da-DK" dirty="0"/>
              <a:t>De perfekte piger (Senmoderne samfund, identitet)</a:t>
            </a:r>
          </a:p>
          <a:p>
            <a:pPr lvl="1"/>
            <a:r>
              <a:rPr lang="da-DK" dirty="0"/>
              <a:t>Barndom på bistand (ulighed, social arv, klassesamfund)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555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450488-F99A-FAD7-FEB5-B78C6DE4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Præsentationer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4F80CC-4352-FA38-688E-1F1C1CF4A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Gruppe 1 &amp; 2: Socialisering, Identitet, Goffman</a:t>
            </a:r>
          </a:p>
          <a:p>
            <a:r>
              <a:rPr lang="da-DK" dirty="0"/>
              <a:t>Gruppe 3 &amp; 4: Sociale grupper, Klassesamfund, Bourdieu</a:t>
            </a:r>
          </a:p>
          <a:p>
            <a:r>
              <a:rPr lang="da-DK" dirty="0"/>
              <a:t>Gruppe 5 &amp; 6: Fattigdom, Samfundstyper, Giddens</a:t>
            </a:r>
          </a:p>
          <a:p>
            <a:r>
              <a:rPr lang="da-DK" dirty="0"/>
              <a:t>Gruppe 7 &amp; 8: Digital dannelse, Ziehe, Beck</a:t>
            </a:r>
          </a:p>
        </p:txBody>
      </p:sp>
    </p:spTree>
    <p:extLst>
      <p:ext uri="{BB962C8B-B14F-4D97-AF65-F5344CB8AC3E}">
        <p14:creationId xmlns:p14="http://schemas.microsoft.com/office/powerpoint/2010/main" val="99686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40</TotalTime>
  <Words>191</Words>
  <Application>Microsoft Office PowerPoint</Application>
  <PresentationFormat>Brugerdefineret</PresentationFormat>
  <Paragraphs>34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Præsentation med verden 16x9</vt:lpstr>
      <vt:lpstr>Repetition Sociologi – Forskellige liv i Danmark</vt:lpstr>
      <vt:lpstr>Dagens program</vt:lpstr>
      <vt:lpstr>Det store overblik</vt:lpstr>
      <vt:lpstr>Det store overblik</vt:lpstr>
      <vt:lpstr>Præsentationer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2025-04-27T17:10:23Z</dcterms:created>
  <dcterms:modified xsi:type="dcterms:W3CDTF">2025-04-27T17:51:18Z</dcterms:modified>
</cp:coreProperties>
</file>